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9144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0089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323298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323298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rgbClr val="323298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90512" y="863660"/>
            <a:ext cx="438150" cy="474980"/>
          </a:xfrm>
          <a:custGeom>
            <a:avLst/>
            <a:gdLst/>
            <a:ahLst/>
            <a:cxnLst/>
            <a:rect l="l" t="t" r="r" b="b"/>
            <a:pathLst>
              <a:path w="438150" h="474980">
                <a:moveTo>
                  <a:pt x="0" y="474655"/>
                </a:moveTo>
                <a:lnTo>
                  <a:pt x="438149" y="474655"/>
                </a:lnTo>
                <a:lnTo>
                  <a:pt x="438149" y="0"/>
                </a:lnTo>
                <a:lnTo>
                  <a:pt x="0" y="0"/>
                </a:lnTo>
                <a:lnTo>
                  <a:pt x="0" y="474655"/>
                </a:lnTo>
                <a:close/>
              </a:path>
            </a:pathLst>
          </a:custGeom>
          <a:solidFill>
            <a:srgbClr val="FFC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00100" y="836624"/>
            <a:ext cx="328614" cy="47465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12754" y="1295461"/>
            <a:ext cx="422275" cy="474980"/>
          </a:xfrm>
          <a:custGeom>
            <a:avLst/>
            <a:gdLst/>
            <a:ahLst/>
            <a:cxnLst/>
            <a:rect l="l" t="t" r="r" b="b"/>
            <a:pathLst>
              <a:path w="422275" h="474980">
                <a:moveTo>
                  <a:pt x="0" y="474665"/>
                </a:moveTo>
                <a:lnTo>
                  <a:pt x="422266" y="474665"/>
                </a:lnTo>
                <a:lnTo>
                  <a:pt x="422266" y="0"/>
                </a:lnTo>
                <a:lnTo>
                  <a:pt x="0" y="0"/>
                </a:lnTo>
                <a:lnTo>
                  <a:pt x="0" y="474665"/>
                </a:lnTo>
                <a:close/>
              </a:path>
            </a:pathLst>
          </a:custGeom>
          <a:solidFill>
            <a:srgbClr val="3232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84229" y="1295461"/>
            <a:ext cx="368295" cy="47466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0" y="1185906"/>
            <a:ext cx="560390" cy="42227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768352" y="692222"/>
            <a:ext cx="0" cy="1052830"/>
          </a:xfrm>
          <a:custGeom>
            <a:avLst/>
            <a:gdLst/>
            <a:ahLst/>
            <a:cxnLst/>
            <a:rect l="l" t="t" r="r" b="b"/>
            <a:pathLst>
              <a:path h="1052830">
                <a:moveTo>
                  <a:pt x="0" y="0"/>
                </a:moveTo>
                <a:lnTo>
                  <a:pt x="0" y="1052514"/>
                </a:lnTo>
              </a:path>
            </a:pathLst>
          </a:custGeom>
          <a:ln w="33024">
            <a:solidFill>
              <a:srgbClr val="1C1C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468309" y="1474841"/>
            <a:ext cx="8226429" cy="3175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0445" y="767277"/>
            <a:ext cx="7043108" cy="584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323298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7215" y="1857088"/>
            <a:ext cx="8049569" cy="3339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chemeClr val="tx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3691" y="2546421"/>
            <a:ext cx="438784" cy="474980"/>
          </a:xfrm>
          <a:custGeom>
            <a:avLst/>
            <a:gdLst/>
            <a:ahLst/>
            <a:cxnLst/>
            <a:rect l="l" t="t" r="r" b="b"/>
            <a:pathLst>
              <a:path w="438784" h="474980">
                <a:moveTo>
                  <a:pt x="0" y="474665"/>
                </a:moveTo>
                <a:lnTo>
                  <a:pt x="438637" y="474665"/>
                </a:lnTo>
                <a:lnTo>
                  <a:pt x="438637" y="0"/>
                </a:lnTo>
                <a:lnTo>
                  <a:pt x="0" y="0"/>
                </a:lnTo>
                <a:lnTo>
                  <a:pt x="0" y="474665"/>
                </a:lnTo>
                <a:close/>
              </a:path>
            </a:pathLst>
          </a:custGeom>
          <a:solidFill>
            <a:srgbClr val="3232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77488" y="2546421"/>
            <a:ext cx="328982" cy="47466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17515" y="2968700"/>
            <a:ext cx="422909" cy="474980"/>
          </a:xfrm>
          <a:custGeom>
            <a:avLst/>
            <a:gdLst/>
            <a:ahLst/>
            <a:cxnLst/>
            <a:rect l="l" t="t" r="r" b="b"/>
            <a:pathLst>
              <a:path w="422909" h="474979">
                <a:moveTo>
                  <a:pt x="0" y="474655"/>
                </a:moveTo>
                <a:lnTo>
                  <a:pt x="422730" y="474655"/>
                </a:lnTo>
                <a:lnTo>
                  <a:pt x="422730" y="0"/>
                </a:lnTo>
                <a:lnTo>
                  <a:pt x="0" y="0"/>
                </a:lnTo>
                <a:lnTo>
                  <a:pt x="0" y="474655"/>
                </a:lnTo>
                <a:close/>
              </a:path>
            </a:pathLst>
          </a:custGeom>
          <a:solidFill>
            <a:srgbClr val="FFC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87395" y="2968700"/>
            <a:ext cx="369890" cy="47465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2895590"/>
            <a:ext cx="560390" cy="42227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0872" y="2438451"/>
            <a:ext cx="0" cy="1052830"/>
          </a:xfrm>
          <a:custGeom>
            <a:avLst/>
            <a:gdLst/>
            <a:ahLst/>
            <a:cxnLst/>
            <a:rect l="l" t="t" r="r" b="b"/>
            <a:pathLst>
              <a:path h="1052829">
                <a:moveTo>
                  <a:pt x="0" y="0"/>
                </a:moveTo>
                <a:lnTo>
                  <a:pt x="0" y="1052514"/>
                </a:lnTo>
              </a:path>
            </a:pathLst>
          </a:custGeom>
          <a:ln w="33024">
            <a:solidFill>
              <a:srgbClr val="1C1C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15909" y="3260779"/>
            <a:ext cx="8693170" cy="5556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2153794" y="2335857"/>
            <a:ext cx="5447665" cy="5854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5255"/>
              </a:lnSpc>
            </a:pPr>
            <a:r>
              <a:rPr sz="4400" dirty="0">
                <a:solidFill>
                  <a:srgbClr val="323298"/>
                </a:solidFill>
                <a:latin typeface="Tahoma"/>
                <a:cs typeface="Tahoma"/>
              </a:rPr>
              <a:t>Cond</a:t>
            </a:r>
            <a:r>
              <a:rPr sz="4400" spc="-15" dirty="0">
                <a:solidFill>
                  <a:srgbClr val="323298"/>
                </a:solidFill>
                <a:latin typeface="Tahoma"/>
                <a:cs typeface="Tahoma"/>
              </a:rPr>
              <a:t>i</a:t>
            </a:r>
            <a:r>
              <a:rPr sz="4400" spc="-5" dirty="0">
                <a:solidFill>
                  <a:srgbClr val="323298"/>
                </a:solidFill>
                <a:latin typeface="Tahoma"/>
                <a:cs typeface="Tahoma"/>
              </a:rPr>
              <a:t>tiona</a:t>
            </a:r>
            <a:r>
              <a:rPr sz="4400" dirty="0">
                <a:solidFill>
                  <a:srgbClr val="323298"/>
                </a:solidFill>
                <a:latin typeface="Tahoma"/>
                <a:cs typeface="Tahoma"/>
              </a:rPr>
              <a:t>l</a:t>
            </a:r>
            <a:r>
              <a:rPr sz="4400" spc="229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4400" spc="-5" dirty="0">
                <a:solidFill>
                  <a:srgbClr val="323298"/>
                </a:solidFill>
                <a:latin typeface="Tahoma"/>
                <a:cs typeface="Tahoma"/>
              </a:rPr>
              <a:t>Sentences</a:t>
            </a:r>
            <a:endParaRPr sz="4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41755">
              <a:lnSpc>
                <a:spcPts val="5255"/>
              </a:lnSpc>
            </a:pPr>
            <a:r>
              <a:rPr spc="-5" dirty="0"/>
              <a:t>Secon</a:t>
            </a:r>
            <a:r>
              <a:rPr dirty="0"/>
              <a:t>d</a:t>
            </a:r>
            <a:r>
              <a:rPr spc="235" dirty="0">
                <a:latin typeface="Times New Roman"/>
                <a:cs typeface="Times New Roman"/>
              </a:rPr>
              <a:t> </a:t>
            </a:r>
            <a:r>
              <a:rPr dirty="0"/>
              <a:t>Conditionals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50445" y="1967385"/>
            <a:ext cx="1492885" cy="4324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spc="-5" dirty="0">
                <a:latin typeface="Tahoma"/>
                <a:cs typeface="Tahoma"/>
              </a:rPr>
              <a:t>Tens</a:t>
            </a:r>
            <a:r>
              <a:rPr sz="3200" b="1" dirty="0">
                <a:latin typeface="Tahoma"/>
                <a:cs typeface="Tahoma"/>
              </a:rPr>
              <a:t>e</a:t>
            </a:r>
            <a:r>
              <a:rPr sz="3200" b="1" spc="13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ahoma"/>
                <a:cs typeface="Tahoma"/>
              </a:rPr>
              <a:t>: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50898" y="2073104"/>
            <a:ext cx="5481955" cy="6965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Tahoma"/>
                <a:cs typeface="Tahoma"/>
              </a:rPr>
              <a:t>I</a:t>
            </a:r>
            <a:r>
              <a:rPr sz="2400" b="1" spc="-10" dirty="0">
                <a:latin typeface="Tahoma"/>
                <a:cs typeface="Tahoma"/>
              </a:rPr>
              <a:t>f</a:t>
            </a:r>
            <a:r>
              <a:rPr sz="2400" b="1" spc="-5" dirty="0">
                <a:latin typeface="Tahoma"/>
                <a:cs typeface="Tahoma"/>
              </a:rPr>
              <a:t>-c</a:t>
            </a:r>
            <a:r>
              <a:rPr sz="2400" b="1" spc="-15" dirty="0">
                <a:latin typeface="Tahoma"/>
                <a:cs typeface="Tahoma"/>
              </a:rPr>
              <a:t>l</a:t>
            </a:r>
            <a:r>
              <a:rPr sz="2400" b="1" dirty="0">
                <a:latin typeface="Tahoma"/>
                <a:cs typeface="Tahoma"/>
              </a:rPr>
              <a:t>ause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~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ahoma"/>
                <a:cs typeface="Tahoma"/>
              </a:rPr>
              <a:t>Pas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400" b="1" spc="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ahoma"/>
                <a:cs typeface="Tahoma"/>
              </a:rPr>
              <a:t>Tense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sz="2400" b="1" spc="-30" dirty="0">
                <a:latin typeface="Tahoma"/>
                <a:cs typeface="Tahoma"/>
              </a:rPr>
              <a:t>M</a:t>
            </a:r>
            <a:r>
              <a:rPr sz="2400" b="1" spc="-10" dirty="0">
                <a:latin typeface="Tahoma"/>
                <a:cs typeface="Tahoma"/>
              </a:rPr>
              <a:t>a</a:t>
            </a:r>
            <a:r>
              <a:rPr sz="2400" b="1" spc="-15" dirty="0">
                <a:latin typeface="Tahoma"/>
                <a:cs typeface="Tahoma"/>
              </a:rPr>
              <a:t>in</a:t>
            </a:r>
            <a:r>
              <a:rPr sz="2400" b="1" spc="7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ahoma"/>
                <a:cs typeface="Tahoma"/>
              </a:rPr>
              <a:t>C</a:t>
            </a:r>
            <a:r>
              <a:rPr sz="2400" b="1" spc="-10" dirty="0">
                <a:latin typeface="Tahoma"/>
                <a:cs typeface="Tahoma"/>
              </a:rPr>
              <a:t>l</a:t>
            </a:r>
            <a:r>
              <a:rPr sz="2400" b="1" spc="-15" dirty="0">
                <a:latin typeface="Tahoma"/>
                <a:cs typeface="Tahoma"/>
              </a:rPr>
              <a:t>ause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~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wou</a:t>
            </a:r>
            <a:r>
              <a:rPr sz="2400" b="1" spc="-25" dirty="0">
                <a:solidFill>
                  <a:srgbClr val="FF0000"/>
                </a:solidFill>
                <a:latin typeface="Tahoma"/>
                <a:cs typeface="Tahoma"/>
              </a:rPr>
              <a:t>l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d</a:t>
            </a:r>
            <a:r>
              <a:rPr sz="2400" b="1" spc="114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+</a:t>
            </a:r>
            <a:r>
              <a:rPr sz="2400" b="1" spc="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an</a:t>
            </a:r>
            <a:r>
              <a:rPr sz="2400" b="1" spc="10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in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fin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ve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79114" y="3008459"/>
            <a:ext cx="153352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latin typeface="Tahoma"/>
                <a:cs typeface="Tahoma"/>
              </a:rPr>
              <a:t>Exampl</a:t>
            </a:r>
            <a:r>
              <a:rPr sz="2400" b="1" spc="-15" dirty="0">
                <a:latin typeface="Tahoma"/>
                <a:cs typeface="Tahoma"/>
              </a:rPr>
              <a:t>e</a:t>
            </a:r>
            <a:r>
              <a:rPr sz="2400" b="1" spc="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: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06295" y="4458770"/>
            <a:ext cx="7903209" cy="9569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20" dirty="0">
                <a:latin typeface="Tahoma"/>
                <a:cs typeface="Tahoma"/>
              </a:rPr>
              <a:t>I</a:t>
            </a:r>
            <a:r>
              <a:rPr sz="2800" spc="-10" dirty="0">
                <a:latin typeface="Tahoma"/>
                <a:cs typeface="Tahoma"/>
              </a:rPr>
              <a:t>f</a:t>
            </a:r>
            <a:r>
              <a:rPr sz="2800" spc="17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he</a:t>
            </a:r>
            <a:r>
              <a:rPr sz="2800" spc="180" dirty="0">
                <a:latin typeface="Times New Roman"/>
                <a:cs typeface="Times New Roman"/>
              </a:rPr>
              <a:t> </a:t>
            </a:r>
            <a:r>
              <a:rPr sz="2800" spc="-25" dirty="0">
                <a:solidFill>
                  <a:srgbClr val="3232CC"/>
                </a:solidFill>
                <a:latin typeface="Tahoma"/>
                <a:cs typeface="Tahoma"/>
              </a:rPr>
              <a:t>wer</a:t>
            </a:r>
            <a:r>
              <a:rPr sz="2800" spc="-15" dirty="0">
                <a:solidFill>
                  <a:srgbClr val="3232CC"/>
                </a:solidFill>
                <a:latin typeface="Tahoma"/>
                <a:cs typeface="Tahoma"/>
              </a:rPr>
              <a:t>e</a:t>
            </a:r>
            <a:r>
              <a:rPr sz="2800" spc="17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ahoma"/>
                <a:cs typeface="Tahoma"/>
              </a:rPr>
              <a:t>a</a:t>
            </a:r>
            <a:r>
              <a:rPr sz="2800" spc="18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ahoma"/>
                <a:cs typeface="Tahoma"/>
              </a:rPr>
              <a:t>bi</a:t>
            </a:r>
            <a:r>
              <a:rPr sz="2800" spc="-25" dirty="0">
                <a:latin typeface="Tahoma"/>
                <a:cs typeface="Tahoma"/>
              </a:rPr>
              <a:t>r</a:t>
            </a:r>
            <a:r>
              <a:rPr sz="2800" spc="-15" dirty="0">
                <a:latin typeface="Tahoma"/>
                <a:cs typeface="Tahoma"/>
              </a:rPr>
              <a:t>d,</a:t>
            </a:r>
            <a:r>
              <a:rPr sz="2800" spc="17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he</a:t>
            </a:r>
            <a:r>
              <a:rPr sz="2800" spc="190" dirty="0"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would</a:t>
            </a:r>
            <a:r>
              <a:rPr sz="2800" spc="19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3232CC"/>
                </a:solidFill>
                <a:latin typeface="Tahoma"/>
                <a:cs typeface="Tahoma"/>
              </a:rPr>
              <a:t>fly</a:t>
            </a:r>
            <a:r>
              <a:rPr sz="2800" spc="18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ahoma"/>
                <a:cs typeface="Tahoma"/>
              </a:rPr>
              <a:t>across</a:t>
            </a:r>
            <a:r>
              <a:rPr sz="2800" spc="16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th</a:t>
            </a:r>
            <a:r>
              <a:rPr sz="2800" spc="-15" dirty="0">
                <a:latin typeface="Tahoma"/>
                <a:cs typeface="Tahoma"/>
              </a:rPr>
              <a:t>e</a:t>
            </a:r>
            <a:r>
              <a:rPr sz="2800" spc="18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ahoma"/>
                <a:cs typeface="Tahoma"/>
              </a:rPr>
              <a:t>harbou</a:t>
            </a:r>
            <a:r>
              <a:rPr sz="2800" spc="-385" dirty="0">
                <a:latin typeface="Tahoma"/>
                <a:cs typeface="Tahoma"/>
              </a:rPr>
              <a:t>r</a:t>
            </a:r>
            <a:r>
              <a:rPr sz="2800" spc="-10" dirty="0">
                <a:latin typeface="Tahoma"/>
                <a:cs typeface="Tahoma"/>
              </a:rPr>
              <a:t>.</a:t>
            </a:r>
            <a:endParaRPr sz="2800">
              <a:latin typeface="Tahoma"/>
              <a:cs typeface="Tahoma"/>
            </a:endParaRPr>
          </a:p>
          <a:p>
            <a:pPr marL="144145">
              <a:lnSpc>
                <a:spcPct val="100000"/>
              </a:lnSpc>
              <a:spcBef>
                <a:spcPts val="1180"/>
              </a:spcBef>
            </a:pPr>
            <a:r>
              <a:rPr sz="2800" spc="-20" dirty="0">
                <a:latin typeface="Tahoma"/>
                <a:cs typeface="Tahoma"/>
              </a:rPr>
              <a:t>I</a:t>
            </a:r>
            <a:r>
              <a:rPr sz="2800" spc="-10" dirty="0">
                <a:latin typeface="Tahoma"/>
                <a:cs typeface="Tahoma"/>
              </a:rPr>
              <a:t>f</a:t>
            </a:r>
            <a:r>
              <a:rPr sz="2800" spc="17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ahoma"/>
                <a:cs typeface="Tahoma"/>
              </a:rPr>
              <a:t>I</a:t>
            </a:r>
            <a:r>
              <a:rPr sz="2800" spc="185" dirty="0"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had</a:t>
            </a:r>
            <a:r>
              <a:rPr sz="2800" spc="18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$20</a:t>
            </a:r>
            <a:r>
              <a:rPr sz="2800" spc="-35" dirty="0">
                <a:latin typeface="Tahoma"/>
                <a:cs typeface="Tahoma"/>
              </a:rPr>
              <a:t>0</a:t>
            </a:r>
            <a:r>
              <a:rPr sz="2800" spc="-15" dirty="0">
                <a:latin typeface="Tahoma"/>
                <a:cs typeface="Tahoma"/>
              </a:rPr>
              <a:t>,000</a:t>
            </a:r>
            <a:r>
              <a:rPr sz="2800" spc="17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no</a:t>
            </a:r>
            <a:r>
              <a:rPr sz="2800" spc="-120" dirty="0">
                <a:latin typeface="Tahoma"/>
                <a:cs typeface="Tahoma"/>
              </a:rPr>
              <a:t>w</a:t>
            </a:r>
            <a:r>
              <a:rPr sz="2800" spc="-10" dirty="0">
                <a:latin typeface="Tahoma"/>
                <a:cs typeface="Tahoma"/>
              </a:rPr>
              <a:t>,</a:t>
            </a:r>
            <a:r>
              <a:rPr sz="2800" spc="17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ahoma"/>
                <a:cs typeface="Tahoma"/>
              </a:rPr>
              <a:t>I</a:t>
            </a:r>
            <a:r>
              <a:rPr sz="2800" spc="200" dirty="0"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would</a:t>
            </a:r>
            <a:r>
              <a:rPr sz="2800" spc="18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3232CC"/>
                </a:solidFill>
                <a:latin typeface="Tahoma"/>
                <a:cs typeface="Tahoma"/>
              </a:rPr>
              <a:t>buy</a:t>
            </a:r>
            <a:r>
              <a:rPr sz="2800" spc="19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ahoma"/>
                <a:cs typeface="Tahoma"/>
              </a:rPr>
              <a:t>a</a:t>
            </a:r>
            <a:r>
              <a:rPr sz="2800" spc="18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ca</a:t>
            </a:r>
            <a:r>
              <a:rPr sz="2800" spc="-375" dirty="0">
                <a:latin typeface="Tahoma"/>
                <a:cs typeface="Tahoma"/>
              </a:rPr>
              <a:t>r</a:t>
            </a:r>
            <a:r>
              <a:rPr sz="2800" spc="-10" dirty="0">
                <a:latin typeface="Tahoma"/>
                <a:cs typeface="Tahoma"/>
              </a:rPr>
              <a:t>.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87445" y="3573536"/>
            <a:ext cx="1981200" cy="762000"/>
          </a:xfrm>
          <a:custGeom>
            <a:avLst/>
            <a:gdLst/>
            <a:ahLst/>
            <a:cxnLst/>
            <a:rect l="l" t="t" r="r" b="b"/>
            <a:pathLst>
              <a:path w="1981200" h="762000">
                <a:moveTo>
                  <a:pt x="1485899" y="634858"/>
                </a:moveTo>
                <a:lnTo>
                  <a:pt x="495299" y="634858"/>
                </a:lnTo>
                <a:lnTo>
                  <a:pt x="990599" y="761862"/>
                </a:lnTo>
                <a:lnTo>
                  <a:pt x="1485899" y="634858"/>
                </a:lnTo>
                <a:close/>
              </a:path>
              <a:path w="1981200" h="762000">
                <a:moveTo>
                  <a:pt x="1238249" y="507985"/>
                </a:moveTo>
                <a:lnTo>
                  <a:pt x="742949" y="507985"/>
                </a:lnTo>
                <a:lnTo>
                  <a:pt x="742949" y="634858"/>
                </a:lnTo>
                <a:lnTo>
                  <a:pt x="1238249" y="634858"/>
                </a:lnTo>
                <a:lnTo>
                  <a:pt x="1238249" y="507985"/>
                </a:lnTo>
                <a:close/>
              </a:path>
              <a:path w="1981200" h="762000">
                <a:moveTo>
                  <a:pt x="1981193" y="0"/>
                </a:moveTo>
                <a:lnTo>
                  <a:pt x="0" y="0"/>
                </a:lnTo>
                <a:lnTo>
                  <a:pt x="0" y="507985"/>
                </a:lnTo>
                <a:lnTo>
                  <a:pt x="1981193" y="507985"/>
                </a:lnTo>
                <a:lnTo>
                  <a:pt x="1981193" y="0"/>
                </a:lnTo>
                <a:close/>
              </a:path>
            </a:pathLst>
          </a:custGeom>
          <a:solidFill>
            <a:srgbClr val="65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87445" y="3573536"/>
            <a:ext cx="1981200" cy="762000"/>
          </a:xfrm>
          <a:custGeom>
            <a:avLst/>
            <a:gdLst/>
            <a:ahLst/>
            <a:cxnLst/>
            <a:rect l="l" t="t" r="r" b="b"/>
            <a:pathLst>
              <a:path w="1981200" h="762000">
                <a:moveTo>
                  <a:pt x="0" y="0"/>
                </a:moveTo>
                <a:lnTo>
                  <a:pt x="1981193" y="0"/>
                </a:lnTo>
                <a:lnTo>
                  <a:pt x="1981193" y="507985"/>
                </a:lnTo>
                <a:lnTo>
                  <a:pt x="1238249" y="507985"/>
                </a:lnTo>
                <a:lnTo>
                  <a:pt x="1238249" y="634858"/>
                </a:lnTo>
                <a:lnTo>
                  <a:pt x="1485899" y="634858"/>
                </a:lnTo>
                <a:lnTo>
                  <a:pt x="990599" y="761862"/>
                </a:lnTo>
                <a:lnTo>
                  <a:pt x="495299" y="634858"/>
                </a:lnTo>
                <a:lnTo>
                  <a:pt x="742949" y="634858"/>
                </a:lnTo>
                <a:lnTo>
                  <a:pt x="742949" y="507985"/>
                </a:lnTo>
                <a:lnTo>
                  <a:pt x="0" y="507985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337311" y="3683337"/>
            <a:ext cx="168021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Pas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400" b="1" spc="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Tense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779916" y="3573536"/>
            <a:ext cx="2895600" cy="685800"/>
          </a:xfrm>
          <a:custGeom>
            <a:avLst/>
            <a:gdLst/>
            <a:ahLst/>
            <a:cxnLst/>
            <a:rect l="l" t="t" r="r" b="b"/>
            <a:pathLst>
              <a:path w="2895600" h="685800">
                <a:moveTo>
                  <a:pt x="2171699" y="571362"/>
                </a:moveTo>
                <a:lnTo>
                  <a:pt x="723747" y="571362"/>
                </a:lnTo>
                <a:lnTo>
                  <a:pt x="1447799" y="685662"/>
                </a:lnTo>
                <a:lnTo>
                  <a:pt x="2171699" y="571362"/>
                </a:lnTo>
                <a:close/>
              </a:path>
              <a:path w="2895600" h="685800">
                <a:moveTo>
                  <a:pt x="1809749" y="457193"/>
                </a:moveTo>
                <a:lnTo>
                  <a:pt x="1085697" y="457193"/>
                </a:lnTo>
                <a:lnTo>
                  <a:pt x="1085697" y="571362"/>
                </a:lnTo>
                <a:lnTo>
                  <a:pt x="1809749" y="571362"/>
                </a:lnTo>
                <a:lnTo>
                  <a:pt x="1809749" y="457193"/>
                </a:lnTo>
                <a:close/>
              </a:path>
              <a:path w="2895600" h="685800">
                <a:moveTo>
                  <a:pt x="2895599" y="0"/>
                </a:moveTo>
                <a:lnTo>
                  <a:pt x="0" y="0"/>
                </a:lnTo>
                <a:lnTo>
                  <a:pt x="0" y="457193"/>
                </a:lnTo>
                <a:lnTo>
                  <a:pt x="2895599" y="457193"/>
                </a:lnTo>
                <a:lnTo>
                  <a:pt x="2895599" y="0"/>
                </a:lnTo>
                <a:close/>
              </a:path>
            </a:pathLst>
          </a:custGeom>
          <a:solidFill>
            <a:srgbClr val="65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79916" y="3573536"/>
            <a:ext cx="2895600" cy="685800"/>
          </a:xfrm>
          <a:custGeom>
            <a:avLst/>
            <a:gdLst/>
            <a:ahLst/>
            <a:cxnLst/>
            <a:rect l="l" t="t" r="r" b="b"/>
            <a:pathLst>
              <a:path w="2895600" h="685800">
                <a:moveTo>
                  <a:pt x="0" y="0"/>
                </a:moveTo>
                <a:lnTo>
                  <a:pt x="2895599" y="0"/>
                </a:lnTo>
                <a:lnTo>
                  <a:pt x="2895599" y="457193"/>
                </a:lnTo>
                <a:lnTo>
                  <a:pt x="1809749" y="457193"/>
                </a:lnTo>
                <a:lnTo>
                  <a:pt x="1809749" y="571362"/>
                </a:lnTo>
                <a:lnTo>
                  <a:pt x="2171699" y="571362"/>
                </a:lnTo>
                <a:lnTo>
                  <a:pt x="1447799" y="685662"/>
                </a:lnTo>
                <a:lnTo>
                  <a:pt x="723747" y="571362"/>
                </a:lnTo>
                <a:lnTo>
                  <a:pt x="1085697" y="571362"/>
                </a:lnTo>
                <a:lnTo>
                  <a:pt x="1085697" y="457193"/>
                </a:lnTo>
                <a:lnTo>
                  <a:pt x="0" y="457193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833879" y="3657812"/>
            <a:ext cx="2788285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Wou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l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d</a:t>
            </a:r>
            <a:r>
              <a:rPr sz="2400" b="1" spc="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+</a:t>
            </a:r>
            <a:r>
              <a:rPr sz="2400" b="1" spc="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in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f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in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ve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979676" y="5373689"/>
            <a:ext cx="2016123" cy="12239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140189" y="5835646"/>
            <a:ext cx="2592705" cy="228600"/>
          </a:xfrm>
          <a:custGeom>
            <a:avLst/>
            <a:gdLst/>
            <a:ahLst/>
            <a:cxnLst/>
            <a:rect l="l" t="t" r="r" b="b"/>
            <a:pathLst>
              <a:path w="2592704" h="228600">
                <a:moveTo>
                  <a:pt x="2363723" y="0"/>
                </a:moveTo>
                <a:lnTo>
                  <a:pt x="2363723" y="228599"/>
                </a:lnTo>
                <a:lnTo>
                  <a:pt x="2516123" y="152399"/>
                </a:lnTo>
                <a:lnTo>
                  <a:pt x="2401823" y="152399"/>
                </a:lnTo>
                <a:lnTo>
                  <a:pt x="2401823" y="76199"/>
                </a:lnTo>
                <a:lnTo>
                  <a:pt x="2516123" y="76199"/>
                </a:lnTo>
                <a:lnTo>
                  <a:pt x="2363723" y="0"/>
                </a:lnTo>
                <a:close/>
              </a:path>
              <a:path w="2592704" h="228600">
                <a:moveTo>
                  <a:pt x="2363723" y="76199"/>
                </a:moveTo>
                <a:lnTo>
                  <a:pt x="0" y="76199"/>
                </a:lnTo>
                <a:lnTo>
                  <a:pt x="0" y="152399"/>
                </a:lnTo>
                <a:lnTo>
                  <a:pt x="2363723" y="152399"/>
                </a:lnTo>
                <a:lnTo>
                  <a:pt x="2363723" y="76199"/>
                </a:lnTo>
                <a:close/>
              </a:path>
              <a:path w="2592704" h="228600">
                <a:moveTo>
                  <a:pt x="2516123" y="76199"/>
                </a:moveTo>
                <a:lnTo>
                  <a:pt x="2401823" y="76199"/>
                </a:lnTo>
                <a:lnTo>
                  <a:pt x="2401823" y="152399"/>
                </a:lnTo>
                <a:lnTo>
                  <a:pt x="2516123" y="152399"/>
                </a:lnTo>
                <a:lnTo>
                  <a:pt x="2592323" y="114299"/>
                </a:lnTo>
                <a:lnTo>
                  <a:pt x="2516123" y="761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6877050" y="5516562"/>
            <a:ext cx="1492248" cy="116046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41755">
              <a:lnSpc>
                <a:spcPts val="5255"/>
              </a:lnSpc>
            </a:pPr>
            <a:r>
              <a:rPr spc="-5" dirty="0"/>
              <a:t>Secon</a:t>
            </a:r>
            <a:r>
              <a:rPr dirty="0"/>
              <a:t>d</a:t>
            </a:r>
            <a:r>
              <a:rPr spc="235" dirty="0">
                <a:latin typeface="Times New Roman"/>
                <a:cs typeface="Times New Roman"/>
              </a:rPr>
              <a:t> </a:t>
            </a:r>
            <a:r>
              <a:rPr dirty="0"/>
              <a:t>Conditionals</a:t>
            </a:r>
          </a:p>
        </p:txBody>
      </p:sp>
      <p:sp>
        <p:nvSpPr>
          <p:cNvPr id="3" name="object 3"/>
          <p:cNvSpPr/>
          <p:nvPr/>
        </p:nvSpPr>
        <p:spPr>
          <a:xfrm>
            <a:off x="4859395" y="4292596"/>
            <a:ext cx="2736850" cy="2305050"/>
          </a:xfrm>
          <a:custGeom>
            <a:avLst/>
            <a:gdLst/>
            <a:ahLst/>
            <a:cxnLst/>
            <a:rect l="l" t="t" r="r" b="b"/>
            <a:pathLst>
              <a:path w="2736850" h="2305050">
                <a:moveTo>
                  <a:pt x="1368430" y="0"/>
                </a:moveTo>
                <a:lnTo>
                  <a:pt x="1256194" y="3820"/>
                </a:lnTo>
                <a:lnTo>
                  <a:pt x="1146458" y="15084"/>
                </a:lnTo>
                <a:lnTo>
                  <a:pt x="1039574" y="33495"/>
                </a:lnTo>
                <a:lnTo>
                  <a:pt x="935893" y="58756"/>
                </a:lnTo>
                <a:lnTo>
                  <a:pt x="835767" y="90571"/>
                </a:lnTo>
                <a:lnTo>
                  <a:pt x="739549" y="128643"/>
                </a:lnTo>
                <a:lnTo>
                  <a:pt x="647591" y="172675"/>
                </a:lnTo>
                <a:lnTo>
                  <a:pt x="560244" y="222371"/>
                </a:lnTo>
                <a:lnTo>
                  <a:pt x="477862" y="277434"/>
                </a:lnTo>
                <a:lnTo>
                  <a:pt x="400796" y="337567"/>
                </a:lnTo>
                <a:lnTo>
                  <a:pt x="329399" y="402474"/>
                </a:lnTo>
                <a:lnTo>
                  <a:pt x="264022" y="471859"/>
                </a:lnTo>
                <a:lnTo>
                  <a:pt x="205017" y="545424"/>
                </a:lnTo>
                <a:lnTo>
                  <a:pt x="152738" y="622874"/>
                </a:lnTo>
                <a:lnTo>
                  <a:pt x="107535" y="703911"/>
                </a:lnTo>
                <a:lnTo>
                  <a:pt x="69761" y="788238"/>
                </a:lnTo>
                <a:lnTo>
                  <a:pt x="39769" y="875560"/>
                </a:lnTo>
                <a:lnTo>
                  <a:pt x="17909" y="965579"/>
                </a:lnTo>
                <a:lnTo>
                  <a:pt x="4536" y="1058000"/>
                </a:lnTo>
                <a:lnTo>
                  <a:pt x="0" y="1152524"/>
                </a:lnTo>
                <a:lnTo>
                  <a:pt x="4536" y="1247051"/>
                </a:lnTo>
                <a:lnTo>
                  <a:pt x="17909" y="1339472"/>
                </a:lnTo>
                <a:lnTo>
                  <a:pt x="39769" y="1429493"/>
                </a:lnTo>
                <a:lnTo>
                  <a:pt x="69761" y="1516815"/>
                </a:lnTo>
                <a:lnTo>
                  <a:pt x="107535" y="1601143"/>
                </a:lnTo>
                <a:lnTo>
                  <a:pt x="152738" y="1682181"/>
                </a:lnTo>
                <a:lnTo>
                  <a:pt x="205017" y="1759630"/>
                </a:lnTo>
                <a:lnTo>
                  <a:pt x="264022" y="1833195"/>
                </a:lnTo>
                <a:lnTo>
                  <a:pt x="329399" y="1902580"/>
                </a:lnTo>
                <a:lnTo>
                  <a:pt x="400796" y="1967487"/>
                </a:lnTo>
                <a:lnTo>
                  <a:pt x="477862" y="2027619"/>
                </a:lnTo>
                <a:lnTo>
                  <a:pt x="560244" y="2082682"/>
                </a:lnTo>
                <a:lnTo>
                  <a:pt x="647591" y="2132377"/>
                </a:lnTo>
                <a:lnTo>
                  <a:pt x="739549" y="2176409"/>
                </a:lnTo>
                <a:lnTo>
                  <a:pt x="835767" y="2214480"/>
                </a:lnTo>
                <a:lnTo>
                  <a:pt x="935893" y="2246294"/>
                </a:lnTo>
                <a:lnTo>
                  <a:pt x="1039574" y="2271555"/>
                </a:lnTo>
                <a:lnTo>
                  <a:pt x="1146458" y="2289965"/>
                </a:lnTo>
                <a:lnTo>
                  <a:pt x="1256194" y="2301229"/>
                </a:lnTo>
                <a:lnTo>
                  <a:pt x="1368430" y="2305049"/>
                </a:lnTo>
                <a:lnTo>
                  <a:pt x="1480648" y="2301229"/>
                </a:lnTo>
                <a:lnTo>
                  <a:pt x="1590371" y="2289965"/>
                </a:lnTo>
                <a:lnTo>
                  <a:pt x="1697246" y="2271555"/>
                </a:lnTo>
                <a:lnTo>
                  <a:pt x="1800920" y="2246294"/>
                </a:lnTo>
                <a:lnTo>
                  <a:pt x="1901041" y="2214480"/>
                </a:lnTo>
                <a:lnTo>
                  <a:pt x="1997257" y="2176409"/>
                </a:lnTo>
                <a:lnTo>
                  <a:pt x="2089214" y="2132377"/>
                </a:lnTo>
                <a:lnTo>
                  <a:pt x="2176562" y="2082682"/>
                </a:lnTo>
                <a:lnTo>
                  <a:pt x="2258947" y="2027619"/>
                </a:lnTo>
                <a:lnTo>
                  <a:pt x="2336017" y="1967487"/>
                </a:lnTo>
                <a:lnTo>
                  <a:pt x="2407420" y="1902580"/>
                </a:lnTo>
                <a:lnTo>
                  <a:pt x="2472802" y="1833195"/>
                </a:lnTo>
                <a:lnTo>
                  <a:pt x="2531813" y="1759630"/>
                </a:lnTo>
                <a:lnTo>
                  <a:pt x="2584098" y="1682181"/>
                </a:lnTo>
                <a:lnTo>
                  <a:pt x="2629307" y="1601143"/>
                </a:lnTo>
                <a:lnTo>
                  <a:pt x="2667086" y="1516815"/>
                </a:lnTo>
                <a:lnTo>
                  <a:pt x="2697083" y="1429493"/>
                </a:lnTo>
                <a:lnTo>
                  <a:pt x="2718946" y="1339472"/>
                </a:lnTo>
                <a:lnTo>
                  <a:pt x="2732323" y="1247051"/>
                </a:lnTo>
                <a:lnTo>
                  <a:pt x="2736860" y="1152524"/>
                </a:lnTo>
                <a:lnTo>
                  <a:pt x="2732323" y="1058000"/>
                </a:lnTo>
                <a:lnTo>
                  <a:pt x="2718946" y="965579"/>
                </a:lnTo>
                <a:lnTo>
                  <a:pt x="2697083" y="875560"/>
                </a:lnTo>
                <a:lnTo>
                  <a:pt x="2667086" y="788238"/>
                </a:lnTo>
                <a:lnTo>
                  <a:pt x="2629307" y="703911"/>
                </a:lnTo>
                <a:lnTo>
                  <a:pt x="2584098" y="622874"/>
                </a:lnTo>
                <a:lnTo>
                  <a:pt x="2531813" y="545424"/>
                </a:lnTo>
                <a:lnTo>
                  <a:pt x="2472802" y="471859"/>
                </a:lnTo>
                <a:lnTo>
                  <a:pt x="2407420" y="402474"/>
                </a:lnTo>
                <a:lnTo>
                  <a:pt x="2336017" y="337567"/>
                </a:lnTo>
                <a:lnTo>
                  <a:pt x="2258947" y="277434"/>
                </a:lnTo>
                <a:lnTo>
                  <a:pt x="2176562" y="222371"/>
                </a:lnTo>
                <a:lnTo>
                  <a:pt x="2089214" y="172675"/>
                </a:lnTo>
                <a:lnTo>
                  <a:pt x="1997257" y="128643"/>
                </a:lnTo>
                <a:lnTo>
                  <a:pt x="1901041" y="90571"/>
                </a:lnTo>
                <a:lnTo>
                  <a:pt x="1800920" y="58756"/>
                </a:lnTo>
                <a:lnTo>
                  <a:pt x="1697246" y="33495"/>
                </a:lnTo>
                <a:lnTo>
                  <a:pt x="1590371" y="15084"/>
                </a:lnTo>
                <a:lnTo>
                  <a:pt x="1480648" y="3820"/>
                </a:lnTo>
                <a:lnTo>
                  <a:pt x="1368430" y="0"/>
                </a:lnTo>
                <a:close/>
              </a:path>
            </a:pathLst>
          </a:custGeom>
          <a:solidFill>
            <a:srgbClr val="5DFF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859395" y="4292596"/>
            <a:ext cx="2736850" cy="2305050"/>
          </a:xfrm>
          <a:custGeom>
            <a:avLst/>
            <a:gdLst/>
            <a:ahLst/>
            <a:cxnLst/>
            <a:rect l="l" t="t" r="r" b="b"/>
            <a:pathLst>
              <a:path w="2736850" h="2305050">
                <a:moveTo>
                  <a:pt x="0" y="1152524"/>
                </a:moveTo>
                <a:lnTo>
                  <a:pt x="4536" y="1058000"/>
                </a:lnTo>
                <a:lnTo>
                  <a:pt x="17909" y="965579"/>
                </a:lnTo>
                <a:lnTo>
                  <a:pt x="39769" y="875560"/>
                </a:lnTo>
                <a:lnTo>
                  <a:pt x="69761" y="788238"/>
                </a:lnTo>
                <a:lnTo>
                  <a:pt x="107535" y="703911"/>
                </a:lnTo>
                <a:lnTo>
                  <a:pt x="152738" y="622874"/>
                </a:lnTo>
                <a:lnTo>
                  <a:pt x="205017" y="545424"/>
                </a:lnTo>
                <a:lnTo>
                  <a:pt x="264022" y="471859"/>
                </a:lnTo>
                <a:lnTo>
                  <a:pt x="329399" y="402474"/>
                </a:lnTo>
                <a:lnTo>
                  <a:pt x="400796" y="337567"/>
                </a:lnTo>
                <a:lnTo>
                  <a:pt x="477862" y="277434"/>
                </a:lnTo>
                <a:lnTo>
                  <a:pt x="560244" y="222371"/>
                </a:lnTo>
                <a:lnTo>
                  <a:pt x="647591" y="172675"/>
                </a:lnTo>
                <a:lnTo>
                  <a:pt x="739549" y="128643"/>
                </a:lnTo>
                <a:lnTo>
                  <a:pt x="835767" y="90571"/>
                </a:lnTo>
                <a:lnTo>
                  <a:pt x="935893" y="58756"/>
                </a:lnTo>
                <a:lnTo>
                  <a:pt x="1039574" y="33495"/>
                </a:lnTo>
                <a:lnTo>
                  <a:pt x="1146458" y="15084"/>
                </a:lnTo>
                <a:lnTo>
                  <a:pt x="1256194" y="3820"/>
                </a:lnTo>
                <a:lnTo>
                  <a:pt x="1368430" y="0"/>
                </a:lnTo>
                <a:lnTo>
                  <a:pt x="1480648" y="3820"/>
                </a:lnTo>
                <a:lnTo>
                  <a:pt x="1590371" y="15084"/>
                </a:lnTo>
                <a:lnTo>
                  <a:pt x="1697246" y="33495"/>
                </a:lnTo>
                <a:lnTo>
                  <a:pt x="1800920" y="58756"/>
                </a:lnTo>
                <a:lnTo>
                  <a:pt x="1901041" y="90571"/>
                </a:lnTo>
                <a:lnTo>
                  <a:pt x="1997257" y="128643"/>
                </a:lnTo>
                <a:lnTo>
                  <a:pt x="2089214" y="172675"/>
                </a:lnTo>
                <a:lnTo>
                  <a:pt x="2176562" y="222371"/>
                </a:lnTo>
                <a:lnTo>
                  <a:pt x="2258947" y="277434"/>
                </a:lnTo>
                <a:lnTo>
                  <a:pt x="2336017" y="337567"/>
                </a:lnTo>
                <a:lnTo>
                  <a:pt x="2407420" y="402474"/>
                </a:lnTo>
                <a:lnTo>
                  <a:pt x="2472802" y="471859"/>
                </a:lnTo>
                <a:lnTo>
                  <a:pt x="2531813" y="545424"/>
                </a:lnTo>
                <a:lnTo>
                  <a:pt x="2584098" y="622874"/>
                </a:lnTo>
                <a:lnTo>
                  <a:pt x="2629307" y="703911"/>
                </a:lnTo>
                <a:lnTo>
                  <a:pt x="2667086" y="788238"/>
                </a:lnTo>
                <a:lnTo>
                  <a:pt x="2697083" y="875560"/>
                </a:lnTo>
                <a:lnTo>
                  <a:pt x="2718946" y="965579"/>
                </a:lnTo>
                <a:lnTo>
                  <a:pt x="2732323" y="1058000"/>
                </a:lnTo>
                <a:lnTo>
                  <a:pt x="2736860" y="1152524"/>
                </a:lnTo>
                <a:lnTo>
                  <a:pt x="2732323" y="1247051"/>
                </a:lnTo>
                <a:lnTo>
                  <a:pt x="2718946" y="1339472"/>
                </a:lnTo>
                <a:lnTo>
                  <a:pt x="2697083" y="1429493"/>
                </a:lnTo>
                <a:lnTo>
                  <a:pt x="2667086" y="1516815"/>
                </a:lnTo>
                <a:lnTo>
                  <a:pt x="2629307" y="1601143"/>
                </a:lnTo>
                <a:lnTo>
                  <a:pt x="2584098" y="1682181"/>
                </a:lnTo>
                <a:lnTo>
                  <a:pt x="2531813" y="1759630"/>
                </a:lnTo>
                <a:lnTo>
                  <a:pt x="2472802" y="1833195"/>
                </a:lnTo>
                <a:lnTo>
                  <a:pt x="2407420" y="1902580"/>
                </a:lnTo>
                <a:lnTo>
                  <a:pt x="2336017" y="1967487"/>
                </a:lnTo>
                <a:lnTo>
                  <a:pt x="2258947" y="2027619"/>
                </a:lnTo>
                <a:lnTo>
                  <a:pt x="2176562" y="2082682"/>
                </a:lnTo>
                <a:lnTo>
                  <a:pt x="2089214" y="2132377"/>
                </a:lnTo>
                <a:lnTo>
                  <a:pt x="1997257" y="2176409"/>
                </a:lnTo>
                <a:lnTo>
                  <a:pt x="1901041" y="2214480"/>
                </a:lnTo>
                <a:lnTo>
                  <a:pt x="1800920" y="2246294"/>
                </a:lnTo>
                <a:lnTo>
                  <a:pt x="1697246" y="2271555"/>
                </a:lnTo>
                <a:lnTo>
                  <a:pt x="1590371" y="2289965"/>
                </a:lnTo>
                <a:lnTo>
                  <a:pt x="1480648" y="2301229"/>
                </a:lnTo>
                <a:lnTo>
                  <a:pt x="1368430" y="2305049"/>
                </a:lnTo>
                <a:lnTo>
                  <a:pt x="1256194" y="2301229"/>
                </a:lnTo>
                <a:lnTo>
                  <a:pt x="1146458" y="2289965"/>
                </a:lnTo>
                <a:lnTo>
                  <a:pt x="1039574" y="2271555"/>
                </a:lnTo>
                <a:lnTo>
                  <a:pt x="935893" y="2246294"/>
                </a:lnTo>
                <a:lnTo>
                  <a:pt x="835767" y="2214480"/>
                </a:lnTo>
                <a:lnTo>
                  <a:pt x="739549" y="2176409"/>
                </a:lnTo>
                <a:lnTo>
                  <a:pt x="647591" y="2132377"/>
                </a:lnTo>
                <a:lnTo>
                  <a:pt x="560244" y="2082682"/>
                </a:lnTo>
                <a:lnTo>
                  <a:pt x="477862" y="2027619"/>
                </a:lnTo>
                <a:lnTo>
                  <a:pt x="400796" y="1967487"/>
                </a:lnTo>
                <a:lnTo>
                  <a:pt x="329399" y="1902580"/>
                </a:lnTo>
                <a:lnTo>
                  <a:pt x="264022" y="1833195"/>
                </a:lnTo>
                <a:lnTo>
                  <a:pt x="205017" y="1759630"/>
                </a:lnTo>
                <a:lnTo>
                  <a:pt x="152738" y="1682181"/>
                </a:lnTo>
                <a:lnTo>
                  <a:pt x="107535" y="1601143"/>
                </a:lnTo>
                <a:lnTo>
                  <a:pt x="69761" y="1516815"/>
                </a:lnTo>
                <a:lnTo>
                  <a:pt x="39769" y="1429493"/>
                </a:lnTo>
                <a:lnTo>
                  <a:pt x="17909" y="1339472"/>
                </a:lnTo>
                <a:lnTo>
                  <a:pt x="4536" y="1247051"/>
                </a:lnTo>
                <a:lnTo>
                  <a:pt x="0" y="1152524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121763" y="1824510"/>
            <a:ext cx="6364605" cy="45491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dirty="0">
                <a:latin typeface="Tahoma"/>
                <a:cs typeface="Tahoma"/>
              </a:rPr>
              <a:t>Use</a:t>
            </a:r>
            <a:r>
              <a:rPr sz="3200" b="1" spc="12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ahoma"/>
                <a:cs typeface="Tahoma"/>
              </a:rPr>
              <a:t>:</a:t>
            </a:r>
            <a:endParaRPr sz="3200">
              <a:latin typeface="Tahoma"/>
              <a:cs typeface="Tahoma"/>
            </a:endParaRPr>
          </a:p>
          <a:p>
            <a:pPr marL="228600" marR="5080">
              <a:lnSpc>
                <a:spcPct val="100000"/>
              </a:lnSpc>
              <a:spcBef>
                <a:spcPts val="2215"/>
              </a:spcBef>
              <a:buClr>
                <a:srgbClr val="00E4A7"/>
              </a:buClr>
              <a:buSzPct val="135416"/>
              <a:buFont typeface="Wingdings"/>
              <a:buChar char=""/>
              <a:tabLst>
                <a:tab pos="504825" algn="l"/>
              </a:tabLst>
            </a:pPr>
            <a:r>
              <a:rPr sz="2400" b="1" spc="-5" dirty="0">
                <a:latin typeface="Tahoma"/>
                <a:cs typeface="Tahoma"/>
              </a:rPr>
              <a:t>T</a:t>
            </a:r>
            <a:r>
              <a:rPr sz="2400" b="1" dirty="0">
                <a:latin typeface="Tahoma"/>
                <a:cs typeface="Tahoma"/>
              </a:rPr>
              <a:t>o</a:t>
            </a:r>
            <a:r>
              <a:rPr sz="2400" b="1" spc="114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speak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about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pr</a:t>
            </a:r>
            <a:r>
              <a:rPr sz="2400" b="1" spc="-10" dirty="0">
                <a:latin typeface="Tahoma"/>
                <a:cs typeface="Tahoma"/>
              </a:rPr>
              <a:t>e</a:t>
            </a:r>
            <a:r>
              <a:rPr sz="2400" b="1" spc="-15" dirty="0">
                <a:latin typeface="Tahoma"/>
                <a:cs typeface="Tahoma"/>
              </a:rPr>
              <a:t>sent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and</a:t>
            </a:r>
            <a:r>
              <a:rPr sz="2400" b="1" spc="9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ahoma"/>
                <a:cs typeface="Tahoma"/>
              </a:rPr>
              <a:t>f</a:t>
            </a:r>
            <a:r>
              <a:rPr sz="2400" b="1" spc="-20" dirty="0">
                <a:latin typeface="Tahoma"/>
                <a:cs typeface="Tahoma"/>
              </a:rPr>
              <a:t>uture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ahoma"/>
                <a:cs typeface="Tahoma"/>
              </a:rPr>
              <a:t>si</a:t>
            </a:r>
            <a:r>
              <a:rPr sz="2400" b="1" spc="-20" dirty="0">
                <a:latin typeface="Tahoma"/>
                <a:cs typeface="Tahoma"/>
              </a:rPr>
              <a:t>tuati</a:t>
            </a:r>
            <a:r>
              <a:rPr sz="2400" b="1" spc="-25" dirty="0">
                <a:latin typeface="Tahoma"/>
                <a:cs typeface="Tahoma"/>
              </a:rPr>
              <a:t>on</a:t>
            </a:r>
            <a:r>
              <a:rPr sz="2400" b="1" spc="-15" dirty="0">
                <a:latin typeface="Tahoma"/>
                <a:cs typeface="Tahoma"/>
              </a:rPr>
              <a:t>s</a:t>
            </a:r>
            <a:r>
              <a:rPr sz="2400" b="1" spc="114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whi</a:t>
            </a:r>
            <a:r>
              <a:rPr sz="2400" b="1" spc="-30" dirty="0">
                <a:latin typeface="Tahoma"/>
                <a:cs typeface="Tahoma"/>
              </a:rPr>
              <a:t>c</a:t>
            </a:r>
            <a:r>
              <a:rPr sz="2400" b="1" dirty="0">
                <a:latin typeface="Tahoma"/>
                <a:cs typeface="Tahoma"/>
              </a:rPr>
              <a:t>h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ahoma"/>
                <a:cs typeface="Tahoma"/>
              </a:rPr>
              <a:t>a</a:t>
            </a:r>
            <a:r>
              <a:rPr sz="2400" b="1" spc="-15" dirty="0">
                <a:latin typeface="Tahoma"/>
                <a:cs typeface="Tahoma"/>
              </a:rPr>
              <a:t>re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ahoma"/>
                <a:cs typeface="Tahoma"/>
              </a:rPr>
              <a:t>un</a:t>
            </a:r>
            <a:r>
              <a:rPr sz="2400" b="1" spc="-10" dirty="0">
                <a:latin typeface="Tahoma"/>
                <a:cs typeface="Tahoma"/>
              </a:rPr>
              <a:t>l</a:t>
            </a:r>
            <a:r>
              <a:rPr sz="2400" b="1" spc="-15" dirty="0">
                <a:latin typeface="Tahoma"/>
                <a:cs typeface="Tahoma"/>
              </a:rPr>
              <a:t>ikely</a:t>
            </a:r>
            <a:r>
              <a:rPr sz="2400" b="1" spc="11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to</a:t>
            </a:r>
            <a:r>
              <a:rPr sz="2400" b="1" spc="95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ahoma"/>
                <a:cs typeface="Tahoma"/>
              </a:rPr>
              <a:t>h</a:t>
            </a:r>
            <a:r>
              <a:rPr sz="2400" b="1" spc="-10" dirty="0">
                <a:latin typeface="Tahoma"/>
                <a:cs typeface="Tahoma"/>
              </a:rPr>
              <a:t>a</a:t>
            </a:r>
            <a:r>
              <a:rPr sz="2400" b="1" spc="-5" dirty="0">
                <a:latin typeface="Tahoma"/>
                <a:cs typeface="Tahoma"/>
              </a:rPr>
              <a:t>pp</a:t>
            </a:r>
            <a:r>
              <a:rPr sz="2400" b="1" spc="5" dirty="0">
                <a:latin typeface="Tahoma"/>
                <a:cs typeface="Tahoma"/>
              </a:rPr>
              <a:t>e</a:t>
            </a:r>
            <a:r>
              <a:rPr sz="2400" b="1" spc="-20" dirty="0">
                <a:latin typeface="Tahoma"/>
                <a:cs typeface="Tahoma"/>
              </a:rPr>
              <a:t>n.</a:t>
            </a:r>
            <a:endParaRPr sz="2400">
              <a:latin typeface="Tahoma"/>
              <a:cs typeface="Tahoma"/>
            </a:endParaRPr>
          </a:p>
          <a:p>
            <a:pPr marL="685800" marR="796925">
              <a:lnSpc>
                <a:spcPct val="140100"/>
              </a:lnSpc>
              <a:spcBef>
                <a:spcPts val="145"/>
              </a:spcBef>
            </a:pPr>
            <a:r>
              <a:rPr sz="2000" b="1" i="1" dirty="0">
                <a:latin typeface="Arial"/>
                <a:cs typeface="Arial"/>
              </a:rPr>
              <a:t>If</a:t>
            </a:r>
            <a:r>
              <a:rPr sz="2000" b="1" i="1" spc="2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Arial"/>
                <a:cs typeface="Arial"/>
              </a:rPr>
              <a:t>I</a:t>
            </a:r>
            <a:r>
              <a:rPr sz="2000" b="1" i="1" spc="45" dirty="0"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3232CC"/>
                </a:solidFill>
                <a:latin typeface="Arial"/>
                <a:cs typeface="Arial"/>
              </a:rPr>
              <a:t>had</a:t>
            </a:r>
            <a:r>
              <a:rPr sz="2000" b="1" i="1" spc="4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Arial"/>
                <a:cs typeface="Arial"/>
              </a:rPr>
              <a:t>an</a:t>
            </a:r>
            <a:r>
              <a:rPr sz="2000" b="1" i="1" dirty="0">
                <a:latin typeface="Arial"/>
                <a:cs typeface="Arial"/>
              </a:rPr>
              <a:t>y</a:t>
            </a:r>
            <a:r>
              <a:rPr sz="2000" b="1" i="1" spc="55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Arial"/>
                <a:cs typeface="Arial"/>
              </a:rPr>
              <a:t>m</a:t>
            </a:r>
            <a:r>
              <a:rPr sz="2000" b="1" i="1" dirty="0">
                <a:latin typeface="Arial"/>
                <a:cs typeface="Arial"/>
              </a:rPr>
              <a:t>oney</a:t>
            </a:r>
            <a:r>
              <a:rPr sz="2000" b="1" i="1" spc="4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Arial"/>
                <a:cs typeface="Arial"/>
              </a:rPr>
              <a:t>I</a:t>
            </a:r>
            <a:r>
              <a:rPr sz="2000" b="1" i="1" spc="45" dirty="0"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3232CC"/>
                </a:solidFill>
                <a:latin typeface="Arial"/>
                <a:cs typeface="Arial"/>
              </a:rPr>
              <a:t>would</a:t>
            </a:r>
            <a:r>
              <a:rPr sz="2000" b="1" i="1" spc="3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3232CC"/>
                </a:solidFill>
                <a:latin typeface="Arial"/>
                <a:cs typeface="Arial"/>
              </a:rPr>
              <a:t>lend</a:t>
            </a:r>
            <a:r>
              <a:rPr sz="2000" b="1" i="1" spc="3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Arial"/>
                <a:cs typeface="Arial"/>
              </a:rPr>
              <a:t>it</a:t>
            </a:r>
            <a:r>
              <a:rPr sz="2000" b="1" i="1" spc="3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Arial"/>
                <a:cs typeface="Arial"/>
              </a:rPr>
              <a:t>to</a:t>
            </a:r>
            <a:r>
              <a:rPr sz="2000" b="1" i="1" spc="45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Arial"/>
                <a:cs typeface="Arial"/>
              </a:rPr>
              <a:t>you.</a:t>
            </a:r>
            <a:r>
              <a:rPr sz="2000" b="1" i="1" spc="-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Arial"/>
                <a:cs typeface="Arial"/>
              </a:rPr>
              <a:t>If</a:t>
            </a:r>
            <a:r>
              <a:rPr sz="2000" b="1" i="1" spc="2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Arial"/>
                <a:cs typeface="Arial"/>
              </a:rPr>
              <a:t>I</a:t>
            </a:r>
            <a:r>
              <a:rPr sz="2000" b="1" i="1" spc="45" dirty="0"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3232CC"/>
                </a:solidFill>
                <a:latin typeface="Arial"/>
                <a:cs typeface="Arial"/>
              </a:rPr>
              <a:t>were</a:t>
            </a:r>
            <a:r>
              <a:rPr sz="2000" b="1" i="1" spc="3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Arial"/>
                <a:cs typeface="Arial"/>
              </a:rPr>
              <a:t>yo</a:t>
            </a:r>
            <a:r>
              <a:rPr sz="2000" b="1" i="1" dirty="0">
                <a:latin typeface="Arial"/>
                <a:cs typeface="Arial"/>
              </a:rPr>
              <a:t>u</a:t>
            </a:r>
            <a:r>
              <a:rPr sz="2000" b="1" i="1" spc="4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Arial"/>
                <a:cs typeface="Arial"/>
              </a:rPr>
              <a:t>I</a:t>
            </a:r>
            <a:r>
              <a:rPr sz="2000" b="1" i="1" spc="45" dirty="0"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3232CC"/>
                </a:solidFill>
                <a:latin typeface="Arial"/>
                <a:cs typeface="Arial"/>
              </a:rPr>
              <a:t>wouldn</a:t>
            </a:r>
            <a:r>
              <a:rPr sz="2000" b="1" i="1" spc="-15" dirty="0">
                <a:solidFill>
                  <a:srgbClr val="3232CC"/>
                </a:solidFill>
                <a:latin typeface="Arial"/>
                <a:cs typeface="Arial"/>
              </a:rPr>
              <a:t>'</a:t>
            </a:r>
            <a:r>
              <a:rPr sz="2000" b="1" i="1" dirty="0">
                <a:solidFill>
                  <a:srgbClr val="3232CC"/>
                </a:solidFill>
                <a:latin typeface="Arial"/>
                <a:cs typeface="Arial"/>
              </a:rPr>
              <a:t>t</a:t>
            </a:r>
            <a:r>
              <a:rPr sz="2000" b="1" i="1" spc="4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3232CC"/>
                </a:solidFill>
                <a:latin typeface="Arial"/>
                <a:cs typeface="Arial"/>
              </a:rPr>
              <a:t>do</a:t>
            </a:r>
            <a:r>
              <a:rPr sz="2000" b="1" i="1" spc="5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Arial"/>
                <a:cs typeface="Arial"/>
              </a:rPr>
              <a:t>this.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1"/>
              </a:spcBef>
            </a:pPr>
            <a:endParaRPr sz="2750">
              <a:latin typeface="Times New Roman"/>
              <a:cs typeface="Times New Roman"/>
            </a:endParaRPr>
          </a:p>
          <a:p>
            <a:pPr marR="924560" algn="r">
              <a:lnSpc>
                <a:spcPct val="100000"/>
              </a:lnSpc>
            </a:pPr>
            <a:r>
              <a:rPr sz="2000" b="1" dirty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sz="2000" b="1" spc="-10" dirty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2000" b="1" spc="-5" dirty="0">
                <a:solidFill>
                  <a:srgbClr val="FF0000"/>
                </a:solidFill>
                <a:latin typeface="Arial"/>
                <a:cs typeface="Arial"/>
              </a:rPr>
              <a:t>ND</a:t>
            </a:r>
            <a:endParaRPr sz="2000">
              <a:latin typeface="Arial"/>
              <a:cs typeface="Arial"/>
            </a:endParaRPr>
          </a:p>
          <a:p>
            <a:pPr marL="4269740" marR="412115" indent="-1270" algn="ctr">
              <a:lnSpc>
                <a:spcPct val="100000"/>
              </a:lnSpc>
              <a:spcBef>
                <a:spcPts val="1085"/>
              </a:spcBef>
            </a:pPr>
            <a:r>
              <a:rPr sz="1800" b="1" i="1" spc="-55" dirty="0">
                <a:solidFill>
                  <a:srgbClr val="323298"/>
                </a:solidFill>
                <a:latin typeface="Arial"/>
                <a:cs typeface="Arial"/>
              </a:rPr>
              <a:t>W</a:t>
            </a:r>
            <a:r>
              <a:rPr sz="1800" b="1" i="1" spc="-5" dirty="0">
                <a:solidFill>
                  <a:srgbClr val="323298"/>
                </a:solidFill>
                <a:latin typeface="Arial"/>
                <a:cs typeface="Arial"/>
              </a:rPr>
              <a:t>e</a:t>
            </a:r>
            <a:r>
              <a:rPr sz="1800" b="1" i="1" spc="-10" dirty="0">
                <a:solidFill>
                  <a:srgbClr val="323298"/>
                </a:solidFill>
                <a:latin typeface="Arial"/>
                <a:cs typeface="Arial"/>
              </a:rPr>
              <a:t>r</a:t>
            </a:r>
            <a:r>
              <a:rPr sz="1800" b="1" i="1" dirty="0">
                <a:solidFill>
                  <a:srgbClr val="323298"/>
                </a:solidFill>
                <a:latin typeface="Arial"/>
                <a:cs typeface="Arial"/>
              </a:rPr>
              <a:t>e</a:t>
            </a:r>
            <a:r>
              <a:rPr sz="1800" b="1" i="1" spc="50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is</a:t>
            </a:r>
            <a:r>
              <a:rPr sz="1800" b="1" spc="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oft</a:t>
            </a:r>
            <a:r>
              <a:rPr sz="1800" b="1" spc="-20" dirty="0">
                <a:solidFill>
                  <a:srgbClr val="FF0000"/>
                </a:solidFill>
                <a:latin typeface="Arial"/>
                <a:cs typeface="Arial"/>
              </a:rPr>
              <a:t>en</a:t>
            </a:r>
            <a:r>
              <a:rPr sz="18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us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d</a:t>
            </a:r>
            <a:r>
              <a:rPr sz="1800" b="1" spc="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inst</a:t>
            </a:r>
            <a:r>
              <a:rPr sz="1800" b="1" spc="-2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ad</a:t>
            </a:r>
            <a:r>
              <a:rPr sz="1800" b="1" spc="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of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i="1" dirty="0">
                <a:solidFill>
                  <a:srgbClr val="323298"/>
                </a:solidFill>
                <a:latin typeface="Arial"/>
                <a:cs typeface="Arial"/>
              </a:rPr>
              <a:t>was</a:t>
            </a:r>
            <a:r>
              <a:rPr sz="1800" b="1" i="1" spc="3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in</a:t>
            </a:r>
            <a:r>
              <a:rPr sz="1800" b="1" spc="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the</a:t>
            </a:r>
            <a:r>
              <a:rPr sz="1800" b="1" spc="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1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s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t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nd</a:t>
            </a:r>
            <a:r>
              <a:rPr sz="1800" b="1" spc="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d</a:t>
            </a:r>
            <a:r>
              <a:rPr sz="1800" b="1" spc="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pe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rs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on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sin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g</a:t>
            </a:r>
            <a:r>
              <a:rPr sz="1800" b="1" spc="-15" dirty="0">
                <a:solidFill>
                  <a:srgbClr val="FF0000"/>
                </a:solidFill>
                <a:latin typeface="Arial"/>
                <a:cs typeface="Arial"/>
              </a:rPr>
              <a:t>u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l</a:t>
            </a:r>
            <a:r>
              <a:rPr sz="1800" b="1" spc="-5" dirty="0">
                <a:solidFill>
                  <a:srgbClr val="FF0000"/>
                </a:solidFill>
                <a:latin typeface="Arial"/>
                <a:cs typeface="Arial"/>
              </a:rPr>
              <a:t>ar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478917" y="4136516"/>
            <a:ext cx="2380615" cy="1027430"/>
          </a:xfrm>
          <a:custGeom>
            <a:avLst/>
            <a:gdLst/>
            <a:ahLst/>
            <a:cxnLst/>
            <a:rect l="l" t="t" r="r" b="b"/>
            <a:pathLst>
              <a:path w="2380615" h="1027429">
                <a:moveTo>
                  <a:pt x="2295925" y="1000868"/>
                </a:moveTo>
                <a:lnTo>
                  <a:pt x="2284741" y="1027175"/>
                </a:lnTo>
                <a:lnTo>
                  <a:pt x="2380356" y="1021211"/>
                </a:lnTo>
                <a:lnTo>
                  <a:pt x="2367803" y="1006470"/>
                </a:lnTo>
                <a:lnTo>
                  <a:pt x="2309125" y="1006470"/>
                </a:lnTo>
                <a:lnTo>
                  <a:pt x="2295925" y="1000868"/>
                </a:lnTo>
                <a:close/>
              </a:path>
              <a:path w="2380615" h="1027429">
                <a:moveTo>
                  <a:pt x="2307098" y="974586"/>
                </a:moveTo>
                <a:lnTo>
                  <a:pt x="2295925" y="1000868"/>
                </a:lnTo>
                <a:lnTo>
                  <a:pt x="2309125" y="1006470"/>
                </a:lnTo>
                <a:lnTo>
                  <a:pt x="2320280" y="980181"/>
                </a:lnTo>
                <a:lnTo>
                  <a:pt x="2307098" y="974586"/>
                </a:lnTo>
                <a:close/>
              </a:path>
              <a:path w="2380615" h="1027429">
                <a:moveTo>
                  <a:pt x="2318269" y="948308"/>
                </a:moveTo>
                <a:lnTo>
                  <a:pt x="2307098" y="974586"/>
                </a:lnTo>
                <a:lnTo>
                  <a:pt x="2320280" y="980181"/>
                </a:lnTo>
                <a:lnTo>
                  <a:pt x="2309125" y="1006470"/>
                </a:lnTo>
                <a:lnTo>
                  <a:pt x="2367803" y="1006470"/>
                </a:lnTo>
                <a:lnTo>
                  <a:pt x="2318269" y="948308"/>
                </a:lnTo>
                <a:close/>
              </a:path>
              <a:path w="2380615" h="1027429">
                <a:moveTo>
                  <a:pt x="11048" y="0"/>
                </a:moveTo>
                <a:lnTo>
                  <a:pt x="0" y="26420"/>
                </a:lnTo>
                <a:lnTo>
                  <a:pt x="2295925" y="1000868"/>
                </a:lnTo>
                <a:lnTo>
                  <a:pt x="2307098" y="974586"/>
                </a:lnTo>
                <a:lnTo>
                  <a:pt x="11048" y="0"/>
                </a:lnTo>
                <a:close/>
              </a:path>
            </a:pathLst>
          </a:custGeom>
          <a:solidFill>
            <a:srgbClr val="3232C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97660">
              <a:lnSpc>
                <a:spcPts val="5255"/>
              </a:lnSpc>
            </a:pPr>
            <a:r>
              <a:rPr dirty="0"/>
              <a:t>Third</a:t>
            </a:r>
            <a:r>
              <a:rPr spc="254" dirty="0">
                <a:latin typeface="Times New Roman"/>
                <a:cs typeface="Times New Roman"/>
              </a:rPr>
              <a:t> </a:t>
            </a:r>
            <a:r>
              <a:rPr dirty="0"/>
              <a:t>Conditionals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21763" y="1895886"/>
            <a:ext cx="1494790" cy="433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spc="-5" dirty="0">
                <a:latin typeface="Tahoma"/>
                <a:cs typeface="Tahoma"/>
              </a:rPr>
              <a:t>Tens</a:t>
            </a:r>
            <a:r>
              <a:rPr sz="3200" b="1" dirty="0">
                <a:latin typeface="Tahoma"/>
                <a:cs typeface="Tahoma"/>
              </a:rPr>
              <a:t>e</a:t>
            </a:r>
            <a:r>
              <a:rPr sz="3200" b="1" spc="13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ahoma"/>
                <a:cs typeface="Tahoma"/>
              </a:rPr>
              <a:t>: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22523" y="1928705"/>
            <a:ext cx="5228590" cy="10623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Tahoma"/>
                <a:cs typeface="Tahoma"/>
              </a:rPr>
              <a:t>I</a:t>
            </a:r>
            <a:r>
              <a:rPr sz="2400" b="1" spc="-10" dirty="0">
                <a:latin typeface="Tahoma"/>
                <a:cs typeface="Tahoma"/>
              </a:rPr>
              <a:t>f</a:t>
            </a:r>
            <a:r>
              <a:rPr sz="2400" b="1" spc="-5" dirty="0">
                <a:latin typeface="Tahoma"/>
                <a:cs typeface="Tahoma"/>
              </a:rPr>
              <a:t>-c</a:t>
            </a:r>
            <a:r>
              <a:rPr sz="2400" b="1" spc="-15" dirty="0">
                <a:latin typeface="Tahoma"/>
                <a:cs typeface="Tahoma"/>
              </a:rPr>
              <a:t>l</a:t>
            </a:r>
            <a:r>
              <a:rPr sz="2400" b="1" dirty="0">
                <a:latin typeface="Tahoma"/>
                <a:cs typeface="Tahoma"/>
              </a:rPr>
              <a:t>ause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~</a:t>
            </a:r>
            <a:r>
              <a:rPr sz="2400" b="1" spc="9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ahoma"/>
                <a:cs typeface="Tahoma"/>
              </a:rPr>
              <a:t>Pas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400" b="1" spc="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ahoma"/>
                <a:cs typeface="Tahoma"/>
              </a:rPr>
              <a:t>Perfe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ct</a:t>
            </a:r>
            <a:r>
              <a:rPr sz="2400" b="1" spc="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ahoma"/>
                <a:cs typeface="Tahoma"/>
              </a:rPr>
              <a:t>Tens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sz="2400" b="1" spc="-30" dirty="0">
                <a:latin typeface="Tahoma"/>
                <a:cs typeface="Tahoma"/>
              </a:rPr>
              <a:t>M</a:t>
            </a:r>
            <a:r>
              <a:rPr sz="2400" b="1" spc="-10" dirty="0">
                <a:latin typeface="Tahoma"/>
                <a:cs typeface="Tahoma"/>
              </a:rPr>
              <a:t>a</a:t>
            </a:r>
            <a:r>
              <a:rPr sz="2400" b="1" spc="-15" dirty="0">
                <a:latin typeface="Tahoma"/>
                <a:cs typeface="Tahoma"/>
              </a:rPr>
              <a:t>in</a:t>
            </a:r>
            <a:r>
              <a:rPr sz="2400" b="1" spc="7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ahoma"/>
                <a:cs typeface="Tahoma"/>
              </a:rPr>
              <a:t>C</a:t>
            </a:r>
            <a:r>
              <a:rPr sz="2400" b="1" spc="-10" dirty="0">
                <a:latin typeface="Tahoma"/>
                <a:cs typeface="Tahoma"/>
              </a:rPr>
              <a:t>l</a:t>
            </a:r>
            <a:r>
              <a:rPr sz="2400" b="1" spc="-15" dirty="0">
                <a:latin typeface="Tahoma"/>
                <a:cs typeface="Tahoma"/>
              </a:rPr>
              <a:t>ause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~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Would</a:t>
            </a:r>
            <a:r>
              <a:rPr sz="2400" b="1" spc="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FF0000"/>
                </a:solidFill>
                <a:latin typeface="Tahoma"/>
                <a:cs typeface="Tahoma"/>
              </a:rPr>
              <a:t>Ha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v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r>
              <a:rPr sz="2400" b="1" spc="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+</a:t>
            </a:r>
            <a:r>
              <a:rPr sz="2400" b="1" spc="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P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ast</a:t>
            </a:r>
            <a:endParaRPr sz="2400">
              <a:latin typeface="Tahoma"/>
              <a:cs typeface="Tahoma"/>
            </a:endParaRPr>
          </a:p>
          <a:p>
            <a:pPr marL="2284730">
              <a:lnSpc>
                <a:spcPct val="100000"/>
              </a:lnSpc>
            </a:pP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Parti</a:t>
            </a:r>
            <a:r>
              <a:rPr sz="2400" b="1" spc="-5" dirty="0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ple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84215" y="3213110"/>
            <a:ext cx="3048635" cy="914400"/>
          </a:xfrm>
          <a:custGeom>
            <a:avLst/>
            <a:gdLst/>
            <a:ahLst/>
            <a:cxnLst/>
            <a:rect l="l" t="t" r="r" b="b"/>
            <a:pathLst>
              <a:path w="3048635" h="914400">
                <a:moveTo>
                  <a:pt x="2285929" y="761993"/>
                </a:moveTo>
                <a:lnTo>
                  <a:pt x="762060" y="761993"/>
                </a:lnTo>
                <a:lnTo>
                  <a:pt x="1524060" y="914393"/>
                </a:lnTo>
                <a:lnTo>
                  <a:pt x="2285929" y="761993"/>
                </a:lnTo>
                <a:close/>
              </a:path>
              <a:path w="3048635" h="914400">
                <a:moveTo>
                  <a:pt x="1904929" y="609593"/>
                </a:moveTo>
                <a:lnTo>
                  <a:pt x="1143060" y="609593"/>
                </a:lnTo>
                <a:lnTo>
                  <a:pt x="1143060" y="761993"/>
                </a:lnTo>
                <a:lnTo>
                  <a:pt x="1904929" y="761993"/>
                </a:lnTo>
                <a:lnTo>
                  <a:pt x="1904929" y="609593"/>
                </a:lnTo>
                <a:close/>
              </a:path>
              <a:path w="3048635" h="914400">
                <a:moveTo>
                  <a:pt x="3048060" y="0"/>
                </a:moveTo>
                <a:lnTo>
                  <a:pt x="0" y="0"/>
                </a:lnTo>
                <a:lnTo>
                  <a:pt x="0" y="609593"/>
                </a:lnTo>
                <a:lnTo>
                  <a:pt x="3048060" y="609593"/>
                </a:lnTo>
                <a:lnTo>
                  <a:pt x="3048060" y="0"/>
                </a:lnTo>
                <a:close/>
              </a:path>
            </a:pathLst>
          </a:custGeom>
          <a:solidFill>
            <a:srgbClr val="65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84215" y="3213110"/>
            <a:ext cx="3048635" cy="914400"/>
          </a:xfrm>
          <a:custGeom>
            <a:avLst/>
            <a:gdLst/>
            <a:ahLst/>
            <a:cxnLst/>
            <a:rect l="l" t="t" r="r" b="b"/>
            <a:pathLst>
              <a:path w="3048635" h="914400">
                <a:moveTo>
                  <a:pt x="0" y="0"/>
                </a:moveTo>
                <a:lnTo>
                  <a:pt x="3048060" y="0"/>
                </a:lnTo>
                <a:lnTo>
                  <a:pt x="3048060" y="609593"/>
                </a:lnTo>
                <a:lnTo>
                  <a:pt x="1904929" y="609593"/>
                </a:lnTo>
                <a:lnTo>
                  <a:pt x="1904929" y="761993"/>
                </a:lnTo>
                <a:lnTo>
                  <a:pt x="2285929" y="761993"/>
                </a:lnTo>
                <a:lnTo>
                  <a:pt x="1524060" y="914393"/>
                </a:lnTo>
                <a:lnTo>
                  <a:pt x="762060" y="761993"/>
                </a:lnTo>
                <a:lnTo>
                  <a:pt x="1143060" y="761993"/>
                </a:lnTo>
                <a:lnTo>
                  <a:pt x="1143060" y="609593"/>
                </a:lnTo>
                <a:lnTo>
                  <a:pt x="0" y="609593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24300" y="3213110"/>
            <a:ext cx="5029200" cy="914400"/>
          </a:xfrm>
          <a:custGeom>
            <a:avLst/>
            <a:gdLst/>
            <a:ahLst/>
            <a:cxnLst/>
            <a:rect l="l" t="t" r="r" b="b"/>
            <a:pathLst>
              <a:path w="5029200" h="914400">
                <a:moveTo>
                  <a:pt x="3771899" y="761993"/>
                </a:moveTo>
                <a:lnTo>
                  <a:pt x="1257299" y="761993"/>
                </a:lnTo>
                <a:lnTo>
                  <a:pt x="2514599" y="914393"/>
                </a:lnTo>
                <a:lnTo>
                  <a:pt x="3771899" y="761993"/>
                </a:lnTo>
                <a:close/>
              </a:path>
              <a:path w="5029200" h="914400">
                <a:moveTo>
                  <a:pt x="3143249" y="609593"/>
                </a:moveTo>
                <a:lnTo>
                  <a:pt x="1885949" y="609593"/>
                </a:lnTo>
                <a:lnTo>
                  <a:pt x="1885949" y="761993"/>
                </a:lnTo>
                <a:lnTo>
                  <a:pt x="3143249" y="761993"/>
                </a:lnTo>
                <a:lnTo>
                  <a:pt x="3143249" y="609593"/>
                </a:lnTo>
                <a:close/>
              </a:path>
              <a:path w="5029200" h="914400">
                <a:moveTo>
                  <a:pt x="5029199" y="0"/>
                </a:moveTo>
                <a:lnTo>
                  <a:pt x="0" y="0"/>
                </a:lnTo>
                <a:lnTo>
                  <a:pt x="0" y="609593"/>
                </a:lnTo>
                <a:lnTo>
                  <a:pt x="5029199" y="609593"/>
                </a:lnTo>
                <a:lnTo>
                  <a:pt x="5029199" y="0"/>
                </a:lnTo>
                <a:close/>
              </a:path>
            </a:pathLst>
          </a:custGeom>
          <a:solidFill>
            <a:srgbClr val="65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924300" y="3213110"/>
            <a:ext cx="5029200" cy="914400"/>
          </a:xfrm>
          <a:custGeom>
            <a:avLst/>
            <a:gdLst/>
            <a:ahLst/>
            <a:cxnLst/>
            <a:rect l="l" t="t" r="r" b="b"/>
            <a:pathLst>
              <a:path w="5029200" h="914400">
                <a:moveTo>
                  <a:pt x="0" y="0"/>
                </a:moveTo>
                <a:lnTo>
                  <a:pt x="5029199" y="0"/>
                </a:lnTo>
                <a:lnTo>
                  <a:pt x="5029199" y="609593"/>
                </a:lnTo>
                <a:lnTo>
                  <a:pt x="3143249" y="609593"/>
                </a:lnTo>
                <a:lnTo>
                  <a:pt x="3143249" y="761993"/>
                </a:lnTo>
                <a:lnTo>
                  <a:pt x="3771899" y="761993"/>
                </a:lnTo>
                <a:lnTo>
                  <a:pt x="2514599" y="914393"/>
                </a:lnTo>
                <a:lnTo>
                  <a:pt x="1257299" y="761993"/>
                </a:lnTo>
                <a:lnTo>
                  <a:pt x="1885949" y="761993"/>
                </a:lnTo>
                <a:lnTo>
                  <a:pt x="1885949" y="609593"/>
                </a:lnTo>
                <a:lnTo>
                  <a:pt x="0" y="609593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18546" y="3373711"/>
            <a:ext cx="8336915" cy="30435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indent="155575">
              <a:lnSpc>
                <a:spcPct val="100000"/>
              </a:lnSpc>
              <a:tabLst>
                <a:tab pos="3646804" algn="l"/>
              </a:tabLst>
            </a:pP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Pas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400" b="1" spc="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Perfec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400" b="1" spc="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Tens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Would</a:t>
            </a:r>
            <a:r>
              <a:rPr sz="2400" b="1" spc="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hav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+</a:t>
            </a:r>
            <a:r>
              <a:rPr sz="2400" b="1" spc="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Pas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400" b="1" spc="10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Parti</a:t>
            </a:r>
            <a:r>
              <a:rPr sz="2400" b="1" spc="-25" dirty="0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ip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l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 marL="12700" marR="553085">
              <a:lnSpc>
                <a:spcPct val="100000"/>
              </a:lnSpc>
              <a:spcBef>
                <a:spcPts val="1695"/>
              </a:spcBef>
            </a:pPr>
            <a:r>
              <a:rPr sz="2800" spc="-20" dirty="0">
                <a:latin typeface="Tahoma"/>
                <a:cs typeface="Tahoma"/>
              </a:rPr>
              <a:t>I</a:t>
            </a:r>
            <a:r>
              <a:rPr sz="2800" spc="-10" dirty="0">
                <a:latin typeface="Tahoma"/>
                <a:cs typeface="Tahoma"/>
              </a:rPr>
              <a:t>f</a:t>
            </a:r>
            <a:r>
              <a:rPr sz="2800" spc="16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ahoma"/>
                <a:cs typeface="Tahoma"/>
              </a:rPr>
              <a:t>I</a:t>
            </a:r>
            <a:r>
              <a:rPr sz="2800" spc="185" dirty="0"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had</a:t>
            </a:r>
            <a:r>
              <a:rPr sz="2800" spc="18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had</a:t>
            </a:r>
            <a:r>
              <a:rPr sz="2800" spc="19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ahoma"/>
                <a:cs typeface="Tahoma"/>
              </a:rPr>
              <a:t>en</a:t>
            </a:r>
            <a:r>
              <a:rPr sz="2800" spc="-10" dirty="0">
                <a:latin typeface="Tahoma"/>
                <a:cs typeface="Tahoma"/>
              </a:rPr>
              <a:t>o</a:t>
            </a:r>
            <a:r>
              <a:rPr sz="2800" spc="-20" dirty="0">
                <a:latin typeface="Tahoma"/>
                <a:cs typeface="Tahoma"/>
              </a:rPr>
              <a:t>ugh</a:t>
            </a:r>
            <a:r>
              <a:rPr sz="2800" spc="180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ahoma"/>
                <a:cs typeface="Tahoma"/>
              </a:rPr>
              <a:t>m</a:t>
            </a:r>
            <a:r>
              <a:rPr sz="2800" spc="-15" dirty="0">
                <a:latin typeface="Tahoma"/>
                <a:cs typeface="Tahoma"/>
              </a:rPr>
              <a:t>o</a:t>
            </a:r>
            <a:r>
              <a:rPr sz="2800" spc="-20" dirty="0">
                <a:latin typeface="Tahoma"/>
                <a:cs typeface="Tahoma"/>
              </a:rPr>
              <a:t>ne</a:t>
            </a:r>
            <a:r>
              <a:rPr sz="2800" spc="-254" dirty="0">
                <a:latin typeface="Tahoma"/>
                <a:cs typeface="Tahoma"/>
              </a:rPr>
              <a:t>y</a:t>
            </a:r>
            <a:r>
              <a:rPr sz="2800" spc="-10" dirty="0">
                <a:latin typeface="Tahoma"/>
                <a:cs typeface="Tahoma"/>
              </a:rPr>
              <a:t>,</a:t>
            </a:r>
            <a:r>
              <a:rPr sz="2800" spc="17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ahoma"/>
                <a:cs typeface="Tahoma"/>
              </a:rPr>
              <a:t>I</a:t>
            </a:r>
            <a:r>
              <a:rPr sz="2800" spc="190" dirty="0"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would</a:t>
            </a:r>
            <a:r>
              <a:rPr sz="2800" spc="19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h</a:t>
            </a:r>
            <a:r>
              <a:rPr sz="2800" spc="-45" dirty="0">
                <a:solidFill>
                  <a:srgbClr val="3232CC"/>
                </a:solidFill>
                <a:latin typeface="Tahoma"/>
                <a:cs typeface="Tahoma"/>
              </a:rPr>
              <a:t>av</a:t>
            </a:r>
            <a:r>
              <a:rPr sz="2800" spc="-15" dirty="0">
                <a:solidFill>
                  <a:srgbClr val="3232CC"/>
                </a:solidFill>
                <a:latin typeface="Tahoma"/>
                <a:cs typeface="Tahoma"/>
              </a:rPr>
              <a:t>e</a:t>
            </a:r>
            <a:r>
              <a:rPr sz="2800" spc="20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bou</a:t>
            </a:r>
            <a:r>
              <a:rPr sz="2800" spc="-15" dirty="0">
                <a:solidFill>
                  <a:srgbClr val="3232CC"/>
                </a:solidFill>
                <a:latin typeface="Tahoma"/>
                <a:cs typeface="Tahoma"/>
              </a:rPr>
              <a:t>ght</a:t>
            </a:r>
            <a:r>
              <a:rPr sz="2800" spc="-1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th</a:t>
            </a:r>
            <a:r>
              <a:rPr sz="2800" spc="-15" dirty="0">
                <a:latin typeface="Tahoma"/>
                <a:cs typeface="Tahoma"/>
              </a:rPr>
              <a:t>e</a:t>
            </a:r>
            <a:r>
              <a:rPr sz="2800" spc="175" dirty="0">
                <a:latin typeface="Times New Roman"/>
                <a:cs typeface="Times New Roman"/>
              </a:rPr>
              <a:t> </a:t>
            </a:r>
            <a:r>
              <a:rPr sz="2800" spc="-25" dirty="0">
                <a:latin typeface="Tahoma"/>
                <a:cs typeface="Tahoma"/>
              </a:rPr>
              <a:t>came</a:t>
            </a:r>
            <a:r>
              <a:rPr sz="2800" spc="-50" dirty="0">
                <a:latin typeface="Tahoma"/>
                <a:cs typeface="Tahoma"/>
              </a:rPr>
              <a:t>r</a:t>
            </a:r>
            <a:r>
              <a:rPr sz="2800" spc="-15" dirty="0">
                <a:latin typeface="Tahoma"/>
                <a:cs typeface="Tahoma"/>
              </a:rPr>
              <a:t>a</a:t>
            </a:r>
            <a:r>
              <a:rPr sz="2800" spc="180" dirty="0">
                <a:latin typeface="Times New Roman"/>
                <a:cs typeface="Times New Roman"/>
              </a:rPr>
              <a:t> </a:t>
            </a:r>
            <a:r>
              <a:rPr sz="2800" spc="-45" dirty="0">
                <a:latin typeface="Tahoma"/>
                <a:cs typeface="Tahoma"/>
              </a:rPr>
              <a:t>y</a:t>
            </a:r>
            <a:r>
              <a:rPr sz="2800" spc="-20" dirty="0">
                <a:latin typeface="Tahoma"/>
                <a:cs typeface="Tahoma"/>
              </a:rPr>
              <a:t>es</a:t>
            </a:r>
            <a:r>
              <a:rPr sz="2800" spc="-10" dirty="0">
                <a:latin typeface="Tahoma"/>
                <a:cs typeface="Tahoma"/>
              </a:rPr>
              <a:t>t</a:t>
            </a:r>
            <a:r>
              <a:rPr sz="2800" spc="-20" dirty="0">
                <a:latin typeface="Tahoma"/>
                <a:cs typeface="Tahoma"/>
              </a:rPr>
              <a:t>erd</a:t>
            </a:r>
            <a:r>
              <a:rPr sz="2800" spc="-45" dirty="0">
                <a:latin typeface="Tahoma"/>
                <a:cs typeface="Tahoma"/>
              </a:rPr>
              <a:t>a</a:t>
            </a:r>
            <a:r>
              <a:rPr sz="2800" spc="-260" dirty="0">
                <a:latin typeface="Tahoma"/>
                <a:cs typeface="Tahoma"/>
              </a:rPr>
              <a:t>y</a:t>
            </a:r>
            <a:r>
              <a:rPr sz="2800" spc="-10" dirty="0">
                <a:latin typeface="Tahoma"/>
                <a:cs typeface="Tahoma"/>
              </a:rPr>
              <a:t>.</a:t>
            </a:r>
            <a:endParaRPr sz="28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2"/>
              </a:spcBef>
            </a:pPr>
            <a:endParaRPr sz="3000">
              <a:latin typeface="Times New Roman"/>
              <a:cs typeface="Times New Roman"/>
            </a:endParaRPr>
          </a:p>
          <a:p>
            <a:pPr marL="83820" marR="5080">
              <a:lnSpc>
                <a:spcPct val="100000"/>
              </a:lnSpc>
            </a:pPr>
            <a:r>
              <a:rPr sz="2800" spc="-20" dirty="0">
                <a:latin typeface="Tahoma"/>
                <a:cs typeface="Tahoma"/>
              </a:rPr>
              <a:t>I</a:t>
            </a:r>
            <a:r>
              <a:rPr sz="2800" spc="-10" dirty="0">
                <a:latin typeface="Tahoma"/>
                <a:cs typeface="Tahoma"/>
              </a:rPr>
              <a:t>f</a:t>
            </a:r>
            <a:r>
              <a:rPr sz="2800" spc="16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ahoma"/>
                <a:cs typeface="Tahoma"/>
              </a:rPr>
              <a:t>I</a:t>
            </a:r>
            <a:r>
              <a:rPr sz="2800" spc="185" dirty="0"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had</a:t>
            </a:r>
            <a:r>
              <a:rPr sz="2800" spc="18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c</a:t>
            </a:r>
            <a:r>
              <a:rPr sz="2800" spc="-10" dirty="0">
                <a:solidFill>
                  <a:srgbClr val="3232CC"/>
                </a:solidFill>
                <a:latin typeface="Tahoma"/>
                <a:cs typeface="Tahoma"/>
              </a:rPr>
              <a:t>o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me</a:t>
            </a:r>
            <a:r>
              <a:rPr sz="2800" spc="17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hom</a:t>
            </a:r>
            <a:r>
              <a:rPr sz="2800" spc="-15" dirty="0">
                <a:latin typeface="Tahoma"/>
                <a:cs typeface="Tahoma"/>
              </a:rPr>
              <a:t>e</a:t>
            </a:r>
            <a:r>
              <a:rPr sz="2800" spc="17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ahoma"/>
                <a:cs typeface="Tahoma"/>
              </a:rPr>
              <a:t>e</a:t>
            </a:r>
            <a:r>
              <a:rPr sz="2800" spc="-15" dirty="0">
                <a:latin typeface="Tahoma"/>
                <a:cs typeface="Tahoma"/>
              </a:rPr>
              <a:t>arl</a:t>
            </a:r>
            <a:r>
              <a:rPr sz="2800" spc="-20" dirty="0">
                <a:latin typeface="Tahoma"/>
                <a:cs typeface="Tahoma"/>
              </a:rPr>
              <a:t>ie</a:t>
            </a:r>
            <a:r>
              <a:rPr sz="2800" spc="-380" dirty="0">
                <a:latin typeface="Tahoma"/>
                <a:cs typeface="Tahoma"/>
              </a:rPr>
              <a:t>r</a:t>
            </a:r>
            <a:r>
              <a:rPr sz="2800" spc="-10" dirty="0">
                <a:latin typeface="Tahoma"/>
                <a:cs typeface="Tahoma"/>
              </a:rPr>
              <a:t>,</a:t>
            </a:r>
            <a:r>
              <a:rPr sz="2800" spc="19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ahoma"/>
                <a:cs typeface="Tahoma"/>
              </a:rPr>
              <a:t>I</a:t>
            </a:r>
            <a:r>
              <a:rPr sz="2800" spc="200" dirty="0"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would</a:t>
            </a:r>
            <a:r>
              <a:rPr sz="2800" spc="18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n</a:t>
            </a:r>
            <a:r>
              <a:rPr sz="2800" spc="-15" dirty="0">
                <a:solidFill>
                  <a:srgbClr val="3232CC"/>
                </a:solidFill>
                <a:latin typeface="Tahoma"/>
                <a:cs typeface="Tahoma"/>
              </a:rPr>
              <a:t>o</a:t>
            </a:r>
            <a:r>
              <a:rPr sz="2800" spc="-10" dirty="0">
                <a:solidFill>
                  <a:srgbClr val="3232CC"/>
                </a:solidFill>
                <a:latin typeface="Tahoma"/>
                <a:cs typeface="Tahoma"/>
              </a:rPr>
              <a:t>t</a:t>
            </a:r>
            <a:r>
              <a:rPr sz="2800" spc="17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h</a:t>
            </a:r>
            <a:r>
              <a:rPr sz="2800" spc="-40" dirty="0">
                <a:solidFill>
                  <a:srgbClr val="3232CC"/>
                </a:solidFill>
                <a:latin typeface="Tahoma"/>
                <a:cs typeface="Tahoma"/>
              </a:rPr>
              <a:t>a</a:t>
            </a:r>
            <a:r>
              <a:rPr sz="2800" spc="-45" dirty="0">
                <a:solidFill>
                  <a:srgbClr val="3232CC"/>
                </a:solidFill>
                <a:latin typeface="Tahoma"/>
                <a:cs typeface="Tahoma"/>
              </a:rPr>
              <a:t>v</a:t>
            </a:r>
            <a:r>
              <a:rPr sz="2800" spc="-15" dirty="0">
                <a:solidFill>
                  <a:srgbClr val="3232CC"/>
                </a:solidFill>
                <a:latin typeface="Tahoma"/>
                <a:cs typeface="Tahoma"/>
              </a:rPr>
              <a:t>e</a:t>
            </a:r>
            <a:r>
              <a:rPr sz="2800" spc="22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3232CC"/>
                </a:solidFill>
                <a:latin typeface="Tahoma"/>
                <a:cs typeface="Tahoma"/>
              </a:rPr>
              <a:t>missed</a:t>
            </a:r>
            <a:r>
              <a:rPr sz="2800" spc="-1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th</a:t>
            </a:r>
            <a:r>
              <a:rPr sz="2800" spc="-15" dirty="0">
                <a:latin typeface="Tahoma"/>
                <a:cs typeface="Tahoma"/>
              </a:rPr>
              <a:t>e</a:t>
            </a:r>
            <a:r>
              <a:rPr sz="2800" spc="17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p</a:t>
            </a:r>
            <a:r>
              <a:rPr sz="2800" spc="-25" dirty="0">
                <a:latin typeface="Tahoma"/>
                <a:cs typeface="Tahoma"/>
              </a:rPr>
              <a:t>r</a:t>
            </a:r>
            <a:r>
              <a:rPr sz="2800" spc="-20" dirty="0">
                <a:latin typeface="Tahoma"/>
                <a:cs typeface="Tahoma"/>
              </a:rPr>
              <a:t>og</a:t>
            </a:r>
            <a:r>
              <a:rPr sz="2800" spc="-50" dirty="0">
                <a:latin typeface="Tahoma"/>
                <a:cs typeface="Tahoma"/>
              </a:rPr>
              <a:t>r</a:t>
            </a:r>
            <a:r>
              <a:rPr sz="2800" spc="-20" dirty="0">
                <a:latin typeface="Tahoma"/>
                <a:cs typeface="Tahoma"/>
              </a:rPr>
              <a:t>amme.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724509" y="4652964"/>
            <a:ext cx="1114425" cy="10271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97660">
              <a:lnSpc>
                <a:spcPts val="5255"/>
              </a:lnSpc>
            </a:pPr>
            <a:r>
              <a:rPr dirty="0"/>
              <a:t>Third</a:t>
            </a:r>
            <a:r>
              <a:rPr spc="254" dirty="0">
                <a:latin typeface="Times New Roman"/>
                <a:cs typeface="Times New Roman"/>
              </a:rPr>
              <a:t> </a:t>
            </a:r>
            <a:r>
              <a:rPr dirty="0"/>
              <a:t>Conditionals</a:t>
            </a:r>
          </a:p>
        </p:txBody>
      </p:sp>
      <p:sp>
        <p:nvSpPr>
          <p:cNvPr id="3" name="object 3"/>
          <p:cNvSpPr/>
          <p:nvPr/>
        </p:nvSpPr>
        <p:spPr>
          <a:xfrm>
            <a:off x="3132216" y="3789362"/>
            <a:ext cx="4967234" cy="5730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451104" y="4671556"/>
            <a:ext cx="3137574" cy="20726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266191" y="1679984"/>
            <a:ext cx="6711950" cy="4210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dirty="0">
                <a:latin typeface="Tahoma"/>
                <a:cs typeface="Tahoma"/>
              </a:rPr>
              <a:t>Use</a:t>
            </a:r>
            <a:r>
              <a:rPr sz="3200" b="1" spc="12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ahoma"/>
                <a:cs typeface="Tahoma"/>
              </a:rPr>
              <a:t>:</a:t>
            </a:r>
            <a:endParaRPr sz="3200">
              <a:latin typeface="Tahoma"/>
              <a:cs typeface="Tahoma"/>
            </a:endParaRPr>
          </a:p>
          <a:p>
            <a:pPr marL="360045" indent="-276225">
              <a:lnSpc>
                <a:spcPct val="100000"/>
              </a:lnSpc>
              <a:spcBef>
                <a:spcPts val="1090"/>
              </a:spcBef>
              <a:buClr>
                <a:srgbClr val="00E4A7"/>
              </a:buClr>
              <a:buSzPct val="135416"/>
              <a:buFont typeface="Wingdings"/>
              <a:buChar char=""/>
              <a:tabLst>
                <a:tab pos="360680" algn="l"/>
              </a:tabLst>
            </a:pPr>
            <a:r>
              <a:rPr sz="2400" b="1" spc="-5" dirty="0">
                <a:latin typeface="Tahoma"/>
                <a:cs typeface="Tahoma"/>
              </a:rPr>
              <a:t>T</a:t>
            </a:r>
            <a:r>
              <a:rPr sz="2400" b="1" dirty="0">
                <a:latin typeface="Tahoma"/>
                <a:cs typeface="Tahoma"/>
              </a:rPr>
              <a:t>o</a:t>
            </a:r>
            <a:r>
              <a:rPr sz="2400" b="1" spc="114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speak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about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imposs</a:t>
            </a:r>
            <a:r>
              <a:rPr sz="2400" b="1" spc="-25" dirty="0">
                <a:latin typeface="Tahoma"/>
                <a:cs typeface="Tahoma"/>
              </a:rPr>
              <a:t>i</a:t>
            </a:r>
            <a:r>
              <a:rPr sz="2400" b="1" spc="-20" dirty="0">
                <a:latin typeface="Tahoma"/>
                <a:cs typeface="Tahoma"/>
              </a:rPr>
              <a:t>bl</a:t>
            </a:r>
            <a:r>
              <a:rPr sz="2400" b="1" spc="-15" dirty="0">
                <a:latin typeface="Tahoma"/>
                <a:cs typeface="Tahoma"/>
              </a:rPr>
              <a:t>e</a:t>
            </a:r>
            <a:r>
              <a:rPr sz="2400" b="1" spc="12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pas</a:t>
            </a:r>
            <a:r>
              <a:rPr sz="2400" b="1" spc="-10" dirty="0">
                <a:latin typeface="Tahoma"/>
                <a:cs typeface="Tahoma"/>
              </a:rPr>
              <a:t>t</a:t>
            </a:r>
            <a:r>
              <a:rPr sz="2400" b="1" spc="114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ev</a:t>
            </a:r>
            <a:r>
              <a:rPr sz="2400" b="1" spc="-10" dirty="0">
                <a:latin typeface="Tahoma"/>
                <a:cs typeface="Tahoma"/>
              </a:rPr>
              <a:t>e</a:t>
            </a:r>
            <a:r>
              <a:rPr sz="2400" b="1" spc="-20" dirty="0">
                <a:latin typeface="Tahoma"/>
                <a:cs typeface="Tahoma"/>
              </a:rPr>
              <a:t>nts</a:t>
            </a:r>
            <a:endParaRPr sz="2400">
              <a:latin typeface="Tahoma"/>
              <a:cs typeface="Tahoma"/>
            </a:endParaRPr>
          </a:p>
          <a:p>
            <a:pPr marL="998219">
              <a:lnSpc>
                <a:spcPct val="100000"/>
              </a:lnSpc>
              <a:spcBef>
                <a:spcPts val="1550"/>
              </a:spcBef>
            </a:pPr>
            <a:r>
              <a:rPr sz="2000" b="1" spc="-5" dirty="0">
                <a:latin typeface="Tahoma"/>
                <a:cs typeface="Tahoma"/>
              </a:rPr>
              <a:t>I</a:t>
            </a:r>
            <a:r>
              <a:rPr sz="2000" b="1" dirty="0">
                <a:latin typeface="Tahoma"/>
                <a:cs typeface="Tahoma"/>
              </a:rPr>
              <a:t>f</a:t>
            </a:r>
            <a:r>
              <a:rPr sz="2000" b="1" spc="65" dirty="0"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232CC"/>
                </a:solidFill>
                <a:latin typeface="Tahoma"/>
                <a:cs typeface="Tahoma"/>
              </a:rPr>
              <a:t>th</a:t>
            </a:r>
            <a:r>
              <a:rPr sz="2000" b="1" spc="-10" dirty="0">
                <a:solidFill>
                  <a:srgbClr val="3232CC"/>
                </a:solidFill>
                <a:latin typeface="Tahoma"/>
                <a:cs typeface="Tahoma"/>
              </a:rPr>
              <a:t>e</a:t>
            </a:r>
            <a:r>
              <a:rPr sz="2000" b="1" dirty="0">
                <a:solidFill>
                  <a:srgbClr val="3232CC"/>
                </a:solidFill>
                <a:latin typeface="Tahoma"/>
                <a:cs typeface="Tahoma"/>
              </a:rPr>
              <a:t>y</a:t>
            </a:r>
            <a:r>
              <a:rPr sz="2000" b="1" dirty="0">
                <a:solidFill>
                  <a:srgbClr val="3232CC"/>
                </a:solidFill>
                <a:latin typeface="Times New Roman"/>
                <a:cs typeface="Times New Roman"/>
              </a:rPr>
              <a:t>’</a:t>
            </a:r>
            <a:r>
              <a:rPr sz="2000" b="1" dirty="0">
                <a:solidFill>
                  <a:srgbClr val="3232CC"/>
                </a:solidFill>
                <a:latin typeface="Tahoma"/>
                <a:cs typeface="Tahoma"/>
              </a:rPr>
              <a:t>d</a:t>
            </a:r>
            <a:r>
              <a:rPr sz="2000" b="1" spc="6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3232CC"/>
                </a:solidFill>
                <a:latin typeface="Tahoma"/>
                <a:cs typeface="Tahoma"/>
              </a:rPr>
              <a:t>gon</a:t>
            </a:r>
            <a:r>
              <a:rPr sz="2000" b="1" dirty="0">
                <a:solidFill>
                  <a:srgbClr val="3232CC"/>
                </a:solidFill>
                <a:latin typeface="Tahoma"/>
                <a:cs typeface="Tahoma"/>
              </a:rPr>
              <a:t>e</a:t>
            </a:r>
            <a:r>
              <a:rPr sz="2000" b="1" spc="7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by</a:t>
            </a:r>
            <a:r>
              <a:rPr sz="2000" b="1" spc="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bus,</a:t>
            </a:r>
            <a:r>
              <a:rPr sz="2000" b="1" spc="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th</a:t>
            </a:r>
            <a:r>
              <a:rPr sz="2000" b="1" spc="-10" dirty="0">
                <a:latin typeface="Tahoma"/>
                <a:cs typeface="Tahoma"/>
              </a:rPr>
              <a:t>e</a:t>
            </a:r>
            <a:r>
              <a:rPr sz="2000" b="1" dirty="0">
                <a:latin typeface="Tahoma"/>
                <a:cs typeface="Tahoma"/>
              </a:rPr>
              <a:t>y</a:t>
            </a:r>
            <a:r>
              <a:rPr sz="2000" b="1" spc="75" dirty="0"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232CC"/>
                </a:solidFill>
                <a:latin typeface="Tahoma"/>
                <a:cs typeface="Tahoma"/>
              </a:rPr>
              <a:t>would</a:t>
            </a:r>
            <a:r>
              <a:rPr sz="2000" b="1" spc="6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3232CC"/>
                </a:solidFill>
                <a:latin typeface="Tahoma"/>
                <a:cs typeface="Tahoma"/>
              </a:rPr>
              <a:t>have</a:t>
            </a:r>
            <a:endParaRPr sz="2000">
              <a:latin typeface="Tahoma"/>
              <a:cs typeface="Tahoma"/>
            </a:endParaRPr>
          </a:p>
          <a:p>
            <a:pPr marL="977265" indent="20955">
              <a:lnSpc>
                <a:spcPct val="100000"/>
              </a:lnSpc>
              <a:spcBef>
                <a:spcPts val="85"/>
              </a:spcBef>
            </a:pPr>
            <a:r>
              <a:rPr sz="2000" b="1" dirty="0">
                <a:solidFill>
                  <a:srgbClr val="3232CC"/>
                </a:solidFill>
                <a:latin typeface="Tahoma"/>
                <a:cs typeface="Tahoma"/>
              </a:rPr>
              <a:t>a</a:t>
            </a:r>
            <a:r>
              <a:rPr sz="2000" b="1" spc="-10" dirty="0">
                <a:solidFill>
                  <a:srgbClr val="3232CC"/>
                </a:solidFill>
                <a:latin typeface="Tahoma"/>
                <a:cs typeface="Tahoma"/>
              </a:rPr>
              <a:t>rr</a:t>
            </a:r>
            <a:r>
              <a:rPr sz="2000" b="1" dirty="0">
                <a:solidFill>
                  <a:srgbClr val="3232CC"/>
                </a:solidFill>
                <a:latin typeface="Tahoma"/>
                <a:cs typeface="Tahoma"/>
              </a:rPr>
              <a:t>iv</a:t>
            </a:r>
            <a:r>
              <a:rPr sz="2000" b="1" spc="-10" dirty="0">
                <a:solidFill>
                  <a:srgbClr val="3232CC"/>
                </a:solidFill>
                <a:latin typeface="Tahoma"/>
                <a:cs typeface="Tahoma"/>
              </a:rPr>
              <a:t>e</a:t>
            </a:r>
            <a:r>
              <a:rPr sz="2000" b="1" dirty="0">
                <a:solidFill>
                  <a:srgbClr val="3232CC"/>
                </a:solidFill>
                <a:latin typeface="Tahoma"/>
                <a:cs typeface="Tahoma"/>
              </a:rPr>
              <a:t>d</a:t>
            </a:r>
            <a:r>
              <a:rPr sz="2000" b="1" spc="7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ahoma"/>
                <a:cs typeface="Tahoma"/>
              </a:rPr>
              <a:t>m</a:t>
            </a:r>
            <a:r>
              <a:rPr sz="2000" b="1" spc="-5" dirty="0">
                <a:latin typeface="Tahoma"/>
                <a:cs typeface="Tahoma"/>
              </a:rPr>
              <a:t>uc</a:t>
            </a:r>
            <a:r>
              <a:rPr sz="2000" b="1" dirty="0">
                <a:latin typeface="Tahoma"/>
                <a:cs typeface="Tahoma"/>
              </a:rPr>
              <a:t>h</a:t>
            </a:r>
            <a:r>
              <a:rPr sz="2000" b="1" spc="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l</a:t>
            </a:r>
            <a:r>
              <a:rPr sz="2000" b="1" spc="-10" dirty="0">
                <a:latin typeface="Tahoma"/>
                <a:cs typeface="Tahoma"/>
              </a:rPr>
              <a:t>a</a:t>
            </a:r>
            <a:r>
              <a:rPr sz="2000" b="1" spc="-5" dirty="0">
                <a:latin typeface="Tahoma"/>
                <a:cs typeface="Tahoma"/>
              </a:rPr>
              <a:t>t</a:t>
            </a:r>
            <a:r>
              <a:rPr sz="2000" b="1" dirty="0">
                <a:latin typeface="Tahoma"/>
                <a:cs typeface="Tahoma"/>
              </a:rPr>
              <a:t>e</a:t>
            </a:r>
            <a:r>
              <a:rPr sz="2000" b="1" spc="-10" dirty="0">
                <a:latin typeface="Tahoma"/>
                <a:cs typeface="Tahoma"/>
              </a:rPr>
              <a:t>r</a:t>
            </a:r>
            <a:r>
              <a:rPr sz="2000" b="1" dirty="0">
                <a:latin typeface="Tahoma"/>
                <a:cs typeface="Tahoma"/>
              </a:rPr>
              <a:t>.</a:t>
            </a:r>
            <a:endParaRPr sz="2000">
              <a:latin typeface="Tahoma"/>
              <a:cs typeface="Tahoma"/>
            </a:endParaRPr>
          </a:p>
          <a:p>
            <a:pPr marL="977265">
              <a:lnSpc>
                <a:spcPct val="100000"/>
              </a:lnSpc>
              <a:spcBef>
                <a:spcPts val="910"/>
              </a:spcBef>
            </a:pPr>
            <a:r>
              <a:rPr sz="2000" spc="20" dirty="0">
                <a:solidFill>
                  <a:srgbClr val="FF0000"/>
                </a:solidFill>
                <a:latin typeface="Tahoma"/>
                <a:cs typeface="Tahoma"/>
              </a:rPr>
              <a:t>(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They</a:t>
            </a:r>
            <a:r>
              <a:rPr sz="2000" spc="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d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dn</a:t>
            </a:r>
            <a:r>
              <a:rPr sz="2000" dirty="0">
                <a:solidFill>
                  <a:srgbClr val="FF0000"/>
                </a:solidFill>
                <a:latin typeface="Times New Roman"/>
                <a:cs typeface="Times New Roman"/>
              </a:rPr>
              <a:t>’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000" spc="1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go</a:t>
            </a:r>
            <a:r>
              <a:rPr sz="2000" spc="1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b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y</a:t>
            </a:r>
            <a:r>
              <a:rPr sz="2000" spc="10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b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u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s)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9"/>
              </a:spcBef>
            </a:pPr>
            <a:endParaRPr sz="1750">
              <a:latin typeface="Times New Roman"/>
              <a:cs typeface="Times New Roman"/>
            </a:endParaRPr>
          </a:p>
          <a:p>
            <a:pPr marL="1066800">
              <a:lnSpc>
                <a:spcPct val="100000"/>
              </a:lnSpc>
            </a:pPr>
            <a:r>
              <a:rPr sz="2000" spc="-5" dirty="0">
                <a:latin typeface="Tahoma"/>
                <a:cs typeface="Tahoma"/>
              </a:rPr>
              <a:t>H</a:t>
            </a:r>
            <a:r>
              <a:rPr sz="2000" dirty="0">
                <a:latin typeface="Tahoma"/>
                <a:cs typeface="Tahoma"/>
              </a:rPr>
              <a:t>e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232CC"/>
                </a:solidFill>
                <a:latin typeface="Tahoma"/>
                <a:cs typeface="Tahoma"/>
              </a:rPr>
              <a:t>would</a:t>
            </a:r>
            <a:r>
              <a:rPr sz="2000" b="1" spc="5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3232CC"/>
                </a:solidFill>
                <a:latin typeface="Tahoma"/>
                <a:cs typeface="Tahoma"/>
              </a:rPr>
              <a:t>hav</a:t>
            </a:r>
            <a:r>
              <a:rPr sz="2000" b="1" dirty="0">
                <a:solidFill>
                  <a:srgbClr val="3232CC"/>
                </a:solidFill>
                <a:latin typeface="Tahoma"/>
                <a:cs typeface="Tahoma"/>
              </a:rPr>
              <a:t>e</a:t>
            </a:r>
            <a:r>
              <a:rPr sz="2000" b="1" spc="8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3232CC"/>
                </a:solidFill>
                <a:latin typeface="Tahoma"/>
                <a:cs typeface="Tahoma"/>
              </a:rPr>
              <a:t>t</a:t>
            </a:r>
            <a:r>
              <a:rPr sz="2000" b="1" spc="-15" dirty="0">
                <a:solidFill>
                  <a:srgbClr val="3232CC"/>
                </a:solidFill>
                <a:latin typeface="Tahoma"/>
                <a:cs typeface="Tahoma"/>
              </a:rPr>
              <a:t>r</a:t>
            </a:r>
            <a:r>
              <a:rPr sz="2000" b="1" dirty="0">
                <a:solidFill>
                  <a:srgbClr val="3232CC"/>
                </a:solidFill>
                <a:latin typeface="Tahoma"/>
                <a:cs typeface="Tahoma"/>
              </a:rPr>
              <a:t>avel</a:t>
            </a:r>
            <a:r>
              <a:rPr sz="2000" b="1" spc="-10" dirty="0">
                <a:solidFill>
                  <a:srgbClr val="3232CC"/>
                </a:solidFill>
                <a:latin typeface="Tahoma"/>
                <a:cs typeface="Tahoma"/>
              </a:rPr>
              <a:t>l</a:t>
            </a:r>
            <a:r>
              <a:rPr sz="2000" b="1" dirty="0">
                <a:solidFill>
                  <a:srgbClr val="3232CC"/>
                </a:solidFill>
                <a:latin typeface="Tahoma"/>
                <a:cs typeface="Tahoma"/>
              </a:rPr>
              <a:t>ed</a:t>
            </a:r>
            <a:r>
              <a:rPr sz="2000" b="1" spc="12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ahoma"/>
                <a:cs typeface="Tahoma"/>
              </a:rPr>
              <a:t>a</a:t>
            </a:r>
            <a:r>
              <a:rPr sz="2000" spc="-15" dirty="0">
                <a:latin typeface="Tahoma"/>
                <a:cs typeface="Tahoma"/>
              </a:rPr>
              <a:t>r</a:t>
            </a:r>
            <a:r>
              <a:rPr sz="2000" dirty="0">
                <a:latin typeface="Tahoma"/>
                <a:cs typeface="Tahoma"/>
              </a:rPr>
              <a:t>ound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ahoma"/>
                <a:cs typeface="Tahoma"/>
              </a:rPr>
              <a:t>th</a:t>
            </a:r>
            <a:r>
              <a:rPr sz="2000" dirty="0">
                <a:latin typeface="Tahoma"/>
                <a:cs typeface="Tahoma"/>
              </a:rPr>
              <a:t>e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ahoma"/>
                <a:cs typeface="Tahoma"/>
              </a:rPr>
              <a:t>worl</a:t>
            </a:r>
            <a:r>
              <a:rPr sz="2000" dirty="0">
                <a:latin typeface="Tahoma"/>
                <a:cs typeface="Tahoma"/>
              </a:rPr>
              <a:t>d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ahoma"/>
                <a:cs typeface="Tahoma"/>
              </a:rPr>
              <a:t>if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ahoma"/>
                <a:cs typeface="Tahoma"/>
              </a:rPr>
              <a:t>he</a:t>
            </a:r>
            <a:endParaRPr sz="2000">
              <a:latin typeface="Tahoma"/>
              <a:cs typeface="Tahoma"/>
            </a:endParaRPr>
          </a:p>
          <a:p>
            <a:pPr marL="949325" indent="48895">
              <a:lnSpc>
                <a:spcPct val="100000"/>
              </a:lnSpc>
              <a:tabLst>
                <a:tab pos="1619885" algn="l"/>
              </a:tabLst>
            </a:pPr>
            <a:r>
              <a:rPr sz="2000" b="1" spc="-5" dirty="0">
                <a:solidFill>
                  <a:srgbClr val="3232CC"/>
                </a:solidFill>
                <a:latin typeface="Tahoma"/>
                <a:cs typeface="Tahoma"/>
              </a:rPr>
              <a:t>ha</a:t>
            </a:r>
            <a:r>
              <a:rPr sz="2000" b="1" dirty="0">
                <a:solidFill>
                  <a:srgbClr val="3232CC"/>
                </a:solidFill>
                <a:latin typeface="Tahoma"/>
                <a:cs typeface="Tahoma"/>
              </a:rPr>
              <a:t>d</a:t>
            </a:r>
            <a:r>
              <a:rPr sz="2000" b="1" dirty="0">
                <a:solidFill>
                  <a:srgbClr val="3232CC"/>
                </a:solidFill>
                <a:latin typeface="Times New Roman"/>
                <a:cs typeface="Times New Roman"/>
              </a:rPr>
              <a:t>	</a:t>
            </a:r>
            <a:r>
              <a:rPr sz="2000" b="1" spc="-5" dirty="0">
                <a:solidFill>
                  <a:srgbClr val="3232CC"/>
                </a:solidFill>
                <a:latin typeface="Tahoma"/>
                <a:cs typeface="Tahoma"/>
              </a:rPr>
              <a:t>ha</a:t>
            </a:r>
            <a:r>
              <a:rPr sz="2000" b="1" dirty="0">
                <a:solidFill>
                  <a:srgbClr val="3232CC"/>
                </a:solidFill>
                <a:latin typeface="Tahoma"/>
                <a:cs typeface="Tahoma"/>
              </a:rPr>
              <a:t>d</a:t>
            </a:r>
            <a:r>
              <a:rPr sz="2000" b="1" spc="8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latin typeface="Tahoma"/>
                <a:cs typeface="Tahoma"/>
              </a:rPr>
              <a:t>mo</a:t>
            </a:r>
            <a:r>
              <a:rPr sz="2000" spc="-20" dirty="0">
                <a:latin typeface="Tahoma"/>
                <a:cs typeface="Tahoma"/>
              </a:rPr>
              <a:t>r</a:t>
            </a:r>
            <a:r>
              <a:rPr sz="2000" dirty="0">
                <a:latin typeface="Tahoma"/>
                <a:cs typeface="Tahoma"/>
              </a:rPr>
              <a:t>e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ahoma"/>
                <a:cs typeface="Tahoma"/>
              </a:rPr>
              <a:t>mo</a:t>
            </a:r>
            <a:r>
              <a:rPr sz="2000" spc="-10" dirty="0">
                <a:latin typeface="Tahoma"/>
                <a:cs typeface="Tahoma"/>
              </a:rPr>
              <a:t>n</a:t>
            </a:r>
            <a:r>
              <a:rPr sz="2000" spc="-5" dirty="0">
                <a:latin typeface="Tahoma"/>
                <a:cs typeface="Tahoma"/>
              </a:rPr>
              <a:t>e</a:t>
            </a:r>
            <a:r>
              <a:rPr sz="2000" spc="-185" dirty="0">
                <a:latin typeface="Tahoma"/>
                <a:cs typeface="Tahoma"/>
              </a:rPr>
              <a:t>y</a:t>
            </a:r>
            <a:r>
              <a:rPr sz="2000" dirty="0">
                <a:latin typeface="Tahoma"/>
                <a:cs typeface="Tahoma"/>
              </a:rPr>
              <a:t>.</a:t>
            </a:r>
            <a:endParaRPr sz="20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4"/>
              </a:spcBef>
            </a:pPr>
            <a:endParaRPr sz="1750">
              <a:latin typeface="Times New Roman"/>
              <a:cs typeface="Times New Roman"/>
            </a:endParaRPr>
          </a:p>
          <a:p>
            <a:pPr marL="949325">
              <a:lnSpc>
                <a:spcPct val="100000"/>
              </a:lnSpc>
            </a:pP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(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m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p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o</a:t>
            </a:r>
            <a:r>
              <a:rPr sz="2000" spc="5" dirty="0">
                <a:solidFill>
                  <a:srgbClr val="FF0000"/>
                </a:solidFill>
                <a:latin typeface="Tahoma"/>
                <a:cs typeface="Tahoma"/>
              </a:rPr>
              <a:t>s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si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b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le</a:t>
            </a:r>
            <a:r>
              <a:rPr sz="2000" spc="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o</a:t>
            </a:r>
            <a:r>
              <a:rPr sz="2000" spc="1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FF0000"/>
                </a:solidFill>
                <a:latin typeface="Tahoma"/>
                <a:cs typeface="Tahoma"/>
              </a:rPr>
              <a:t>change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,</a:t>
            </a:r>
            <a:r>
              <a:rPr sz="2000" spc="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because</a:t>
            </a:r>
            <a:endParaRPr sz="2000">
              <a:latin typeface="Tahoma"/>
              <a:cs typeface="Tahoma"/>
            </a:endParaRPr>
          </a:p>
          <a:p>
            <a:pPr marL="949325">
              <a:lnSpc>
                <a:spcPct val="100000"/>
              </a:lnSpc>
            </a:pP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he</a:t>
            </a:r>
            <a:r>
              <a:rPr sz="2000" spc="-3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d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d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n</a:t>
            </a:r>
            <a:r>
              <a:rPr sz="2000" spc="30" dirty="0">
                <a:solidFill>
                  <a:srgbClr val="FF0000"/>
                </a:solidFill>
                <a:latin typeface="Tahoma"/>
                <a:cs typeface="Tahoma"/>
              </a:rPr>
              <a:t>’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000" spc="1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h</a:t>
            </a:r>
            <a:r>
              <a:rPr sz="2000" spc="-10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v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the</a:t>
            </a:r>
            <a:r>
              <a:rPr sz="2000" spc="-1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2000" dirty="0">
                <a:solidFill>
                  <a:srgbClr val="FF0000"/>
                </a:solidFill>
                <a:latin typeface="Tahoma"/>
                <a:cs typeface="Tahoma"/>
              </a:rPr>
              <a:t>money)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1652" rIns="0" bIns="0" rtlCol="0">
            <a:spAutoFit/>
          </a:bodyPr>
          <a:lstStyle/>
          <a:p>
            <a:pPr marL="299720">
              <a:lnSpc>
                <a:spcPct val="100000"/>
              </a:lnSpc>
            </a:pPr>
            <a:r>
              <a:rPr sz="2800" b="1" spc="-25" dirty="0">
                <a:solidFill>
                  <a:srgbClr val="000000"/>
                </a:solidFill>
                <a:latin typeface="Tahoma"/>
                <a:cs typeface="Tahoma"/>
              </a:rPr>
              <a:t>Ex</a:t>
            </a:r>
            <a:r>
              <a:rPr sz="2800" b="1" spc="-30" dirty="0">
                <a:solidFill>
                  <a:srgbClr val="000000"/>
                </a:solidFill>
                <a:latin typeface="Tahoma"/>
                <a:cs typeface="Tahoma"/>
              </a:rPr>
              <a:t>e</a:t>
            </a:r>
            <a:r>
              <a:rPr sz="2800" b="1" spc="-15" dirty="0">
                <a:solidFill>
                  <a:srgbClr val="000000"/>
                </a:solidFill>
                <a:latin typeface="Tahoma"/>
                <a:cs typeface="Tahoma"/>
              </a:rPr>
              <a:t>rcise</a:t>
            </a:r>
            <a:r>
              <a:rPr sz="2800" b="1" spc="12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spc="-25" dirty="0">
                <a:solidFill>
                  <a:srgbClr val="000000"/>
                </a:solidFill>
                <a:latin typeface="Tahoma"/>
                <a:cs typeface="Tahoma"/>
              </a:rPr>
              <a:t>Two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48697" y="2108155"/>
            <a:ext cx="98107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69900" algn="l"/>
              </a:tabLst>
            </a:pPr>
            <a:r>
              <a:rPr sz="2400" b="1" spc="-25" dirty="0">
                <a:latin typeface="Tahoma"/>
                <a:cs typeface="Tahoma"/>
              </a:rPr>
              <a:t>1</a:t>
            </a:r>
            <a:r>
              <a:rPr sz="2400" b="1" spc="-10" dirty="0">
                <a:latin typeface="Tahoma"/>
                <a:cs typeface="Tahoma"/>
              </a:rPr>
              <a:t>.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5" dirty="0">
                <a:latin typeface="Tahoma"/>
                <a:cs typeface="Tahoma"/>
              </a:rPr>
              <a:t>I</a:t>
            </a:r>
            <a:r>
              <a:rPr sz="2400" b="1" dirty="0">
                <a:latin typeface="Tahoma"/>
                <a:cs typeface="Tahoma"/>
              </a:rPr>
              <a:t>f</a:t>
            </a:r>
            <a:r>
              <a:rPr sz="2400" b="1" spc="8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I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93426" y="1905000"/>
            <a:ext cx="2378710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810"/>
              </a:lnSpc>
            </a:pP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80836" y="2108155"/>
            <a:ext cx="329501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134360" algn="l"/>
              </a:tabLst>
            </a:pPr>
            <a:r>
              <a:rPr sz="2400" b="1" spc="-20" dirty="0">
                <a:latin typeface="Tahoma"/>
                <a:cs typeface="Tahoma"/>
              </a:rPr>
              <a:t>(be</a:t>
            </a:r>
            <a:r>
              <a:rPr sz="2400" b="1" spc="-15" dirty="0">
                <a:latin typeface="Tahoma"/>
                <a:cs typeface="Tahoma"/>
              </a:rPr>
              <a:t>)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f</a:t>
            </a:r>
            <a:r>
              <a:rPr sz="2400" b="1" spc="-20" dirty="0">
                <a:latin typeface="Tahoma"/>
                <a:cs typeface="Tahoma"/>
              </a:rPr>
              <a:t>ou</a:t>
            </a:r>
            <a:r>
              <a:rPr sz="2400" b="1" spc="-15" dirty="0">
                <a:latin typeface="Tahoma"/>
                <a:cs typeface="Tahoma"/>
              </a:rPr>
              <a:t>r</a:t>
            </a:r>
            <a:r>
              <a:rPr sz="2400" b="1" spc="9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years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old</a:t>
            </a:r>
            <a:r>
              <a:rPr sz="2400" b="1" spc="-10" dirty="0">
                <a:latin typeface="Tahoma"/>
                <a:cs typeface="Tahoma"/>
              </a:rPr>
              <a:t>,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dirty="0">
                <a:latin typeface="Tahoma"/>
                <a:cs typeface="Tahoma"/>
              </a:rPr>
              <a:t>I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92478" y="2839685"/>
            <a:ext cx="219075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latin typeface="Tahoma"/>
                <a:cs typeface="Tahoma"/>
              </a:rPr>
              <a:t>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95400" y="2590800"/>
            <a:ext cx="2514600" cy="567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ts val="2810"/>
              </a:lnSpc>
            </a:pPr>
            <a:r>
              <a:rPr sz="2400" b="1" spc="-5" dirty="0">
                <a:latin typeface="Tahoma"/>
                <a:cs typeface="Tahoma"/>
              </a:rPr>
              <a:t>____________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378748" y="2839685"/>
            <a:ext cx="3840479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latin typeface="Tahoma"/>
                <a:cs typeface="Tahoma"/>
              </a:rPr>
              <a:t>(</a:t>
            </a:r>
            <a:r>
              <a:rPr sz="2400" b="1" spc="-10" dirty="0">
                <a:latin typeface="Tahoma"/>
                <a:cs typeface="Tahoma"/>
              </a:rPr>
              <a:t>l</a:t>
            </a:r>
            <a:r>
              <a:rPr sz="2400" b="1" spc="-5" dirty="0">
                <a:latin typeface="Tahoma"/>
                <a:cs typeface="Tahoma"/>
              </a:rPr>
              <a:t>ear</a:t>
            </a:r>
            <a:r>
              <a:rPr sz="2400" b="1" spc="-10" dirty="0">
                <a:latin typeface="Tahoma"/>
                <a:cs typeface="Tahoma"/>
              </a:rPr>
              <a:t>n</a:t>
            </a:r>
            <a:r>
              <a:rPr sz="2400" b="1" dirty="0">
                <a:latin typeface="Tahoma"/>
                <a:cs typeface="Tahoma"/>
              </a:rPr>
              <a:t>)</a:t>
            </a:r>
            <a:r>
              <a:rPr sz="2400" b="1" spc="8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ahoma"/>
                <a:cs typeface="Tahoma"/>
              </a:rPr>
              <a:t>t</a:t>
            </a:r>
            <a:r>
              <a:rPr sz="2400" b="1" dirty="0">
                <a:latin typeface="Tahoma"/>
                <a:cs typeface="Tahoma"/>
              </a:rPr>
              <a:t>o</a:t>
            </a:r>
            <a:r>
              <a:rPr sz="2400" b="1" spc="1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ahoma"/>
                <a:cs typeface="Tahoma"/>
              </a:rPr>
              <a:t>p</a:t>
            </a:r>
            <a:r>
              <a:rPr sz="2400" b="1" spc="-10" dirty="0">
                <a:latin typeface="Tahoma"/>
                <a:cs typeface="Tahoma"/>
              </a:rPr>
              <a:t>l</a:t>
            </a:r>
            <a:r>
              <a:rPr sz="2400" b="1" spc="-5" dirty="0">
                <a:latin typeface="Tahoma"/>
                <a:cs typeface="Tahoma"/>
              </a:rPr>
              <a:t>a</a:t>
            </a:r>
            <a:r>
              <a:rPr sz="2400" b="1" dirty="0">
                <a:latin typeface="Tahoma"/>
                <a:cs typeface="Tahoma"/>
              </a:rPr>
              <a:t>y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ahoma"/>
                <a:cs typeface="Tahoma"/>
              </a:rPr>
              <a:t>t</a:t>
            </a:r>
            <a:r>
              <a:rPr sz="2400" b="1" spc="-5" dirty="0">
                <a:latin typeface="Tahoma"/>
                <a:cs typeface="Tahoma"/>
              </a:rPr>
              <a:t>h</a:t>
            </a:r>
            <a:r>
              <a:rPr sz="2400" b="1" dirty="0">
                <a:latin typeface="Tahoma"/>
                <a:cs typeface="Tahoma"/>
              </a:rPr>
              <a:t>e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ahoma"/>
                <a:cs typeface="Tahoma"/>
              </a:rPr>
              <a:t>p</a:t>
            </a:r>
            <a:r>
              <a:rPr sz="2400" b="1" spc="-10" dirty="0">
                <a:latin typeface="Tahoma"/>
                <a:cs typeface="Tahoma"/>
              </a:rPr>
              <a:t>i</a:t>
            </a:r>
            <a:r>
              <a:rPr sz="2400" b="1" spc="-5" dirty="0">
                <a:latin typeface="Tahoma"/>
                <a:cs typeface="Tahoma"/>
              </a:rPr>
              <a:t>a</a:t>
            </a:r>
            <a:r>
              <a:rPr sz="2400" b="1" spc="-10" dirty="0">
                <a:latin typeface="Tahoma"/>
                <a:cs typeface="Tahoma"/>
              </a:rPr>
              <a:t>no.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86000" y="1905000"/>
            <a:ext cx="2286000" cy="457200"/>
          </a:xfrm>
          <a:prstGeom prst="rect">
            <a:avLst/>
          </a:prstGeom>
          <a:solidFill>
            <a:srgbClr val="65FFFF"/>
          </a:solidFill>
          <a:ln w="1270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753745">
              <a:lnSpc>
                <a:spcPct val="100000"/>
              </a:lnSpc>
            </a:pP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were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295400" y="2590800"/>
            <a:ext cx="2514600" cy="533400"/>
          </a:xfrm>
          <a:custGeom>
            <a:avLst/>
            <a:gdLst/>
            <a:ahLst/>
            <a:cxnLst/>
            <a:rect l="l" t="t" r="r" b="b"/>
            <a:pathLst>
              <a:path w="2514600" h="533400">
                <a:moveTo>
                  <a:pt x="0" y="533399"/>
                </a:moveTo>
                <a:lnTo>
                  <a:pt x="2514599" y="533399"/>
                </a:lnTo>
                <a:lnTo>
                  <a:pt x="2514599" y="0"/>
                </a:lnTo>
                <a:lnTo>
                  <a:pt x="0" y="0"/>
                </a:lnTo>
                <a:lnTo>
                  <a:pt x="0" y="533399"/>
                </a:lnTo>
                <a:close/>
              </a:path>
            </a:pathLst>
          </a:custGeom>
          <a:solidFill>
            <a:srgbClr val="65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295400" y="2590800"/>
            <a:ext cx="2514600" cy="533400"/>
          </a:xfrm>
          <a:custGeom>
            <a:avLst/>
            <a:gdLst/>
            <a:ahLst/>
            <a:cxnLst/>
            <a:rect l="l" t="t" r="r" b="b"/>
            <a:pathLst>
              <a:path w="2514600" h="533400">
                <a:moveTo>
                  <a:pt x="0" y="533399"/>
                </a:moveTo>
                <a:lnTo>
                  <a:pt x="2514599" y="533399"/>
                </a:lnTo>
                <a:lnTo>
                  <a:pt x="2514599" y="0"/>
                </a:lnTo>
                <a:lnTo>
                  <a:pt x="0" y="0"/>
                </a:lnTo>
                <a:lnTo>
                  <a:pt x="0" y="533399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634110" y="2713184"/>
            <a:ext cx="183578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wou</a:t>
            </a:r>
            <a:r>
              <a:rPr sz="2400" b="1" spc="-25" dirty="0">
                <a:solidFill>
                  <a:srgbClr val="FF0000"/>
                </a:solidFill>
                <a:latin typeface="Tahoma"/>
                <a:cs typeface="Tahoma"/>
              </a:rPr>
              <a:t>l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d</a:t>
            </a:r>
            <a:r>
              <a:rPr sz="2400" b="1" spc="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le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rn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86793" y="3513284"/>
            <a:ext cx="98107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69900" algn="l"/>
              </a:tabLst>
            </a:pPr>
            <a:r>
              <a:rPr sz="2400" b="1" spc="-25" dirty="0">
                <a:latin typeface="Tahoma"/>
                <a:cs typeface="Tahoma"/>
              </a:rPr>
              <a:t>2</a:t>
            </a:r>
            <a:r>
              <a:rPr sz="2400" b="1" spc="-10" dirty="0">
                <a:latin typeface="Tahoma"/>
                <a:cs typeface="Tahoma"/>
              </a:rPr>
              <a:t>.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5" dirty="0">
                <a:latin typeface="Tahoma"/>
                <a:cs typeface="Tahoma"/>
              </a:rPr>
              <a:t>I</a:t>
            </a:r>
            <a:r>
              <a:rPr sz="2400" b="1" dirty="0">
                <a:latin typeface="Tahoma"/>
                <a:cs typeface="Tahoma"/>
              </a:rPr>
              <a:t>f</a:t>
            </a:r>
            <a:r>
              <a:rPr sz="2400" b="1" spc="8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I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844036" y="3276600"/>
            <a:ext cx="2710180" cy="5543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810"/>
              </a:lnSpc>
            </a:pP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018932" y="3513284"/>
            <a:ext cx="235331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latin typeface="Tahoma"/>
                <a:cs typeface="Tahoma"/>
              </a:rPr>
              <a:t>(no</a:t>
            </a:r>
            <a:r>
              <a:rPr sz="2400" b="1" spc="-10" dirty="0">
                <a:latin typeface="Tahoma"/>
                <a:cs typeface="Tahoma"/>
              </a:rPr>
              <a:t>t</a:t>
            </a:r>
            <a:r>
              <a:rPr sz="2400" b="1" spc="11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fai</a:t>
            </a:r>
            <a:r>
              <a:rPr sz="2400" b="1" spc="-10" dirty="0">
                <a:latin typeface="Tahoma"/>
                <a:cs typeface="Tahoma"/>
              </a:rPr>
              <a:t>l)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in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the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230575" y="4062186"/>
            <a:ext cx="3748404" cy="8788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270">
              <a:lnSpc>
                <a:spcPct val="150000"/>
              </a:lnSpc>
              <a:tabLst>
                <a:tab pos="2198370" algn="l"/>
              </a:tabLst>
            </a:pPr>
            <a:r>
              <a:rPr sz="2400" b="1" spc="-20" dirty="0">
                <a:latin typeface="Tahoma"/>
                <a:cs typeface="Tahoma"/>
              </a:rPr>
              <a:t>exam</a:t>
            </a:r>
            <a:r>
              <a:rPr sz="2400" b="1" spc="-25" dirty="0">
                <a:latin typeface="Tahoma"/>
                <a:cs typeface="Tahoma"/>
              </a:rPr>
              <a:t>i</a:t>
            </a:r>
            <a:r>
              <a:rPr sz="2400" b="1" spc="-20" dirty="0">
                <a:latin typeface="Tahoma"/>
                <a:cs typeface="Tahoma"/>
              </a:rPr>
              <a:t>nat</a:t>
            </a:r>
            <a:r>
              <a:rPr sz="2400" b="1" spc="-5" dirty="0">
                <a:latin typeface="Tahoma"/>
                <a:cs typeface="Tahoma"/>
              </a:rPr>
              <a:t>i</a:t>
            </a:r>
            <a:r>
              <a:rPr sz="2400" b="1" spc="-20" dirty="0">
                <a:latin typeface="Tahoma"/>
                <a:cs typeface="Tahoma"/>
              </a:rPr>
              <a:t>on</a:t>
            </a:r>
            <a:r>
              <a:rPr sz="2400" b="1" spc="-10" dirty="0">
                <a:latin typeface="Tahoma"/>
                <a:cs typeface="Tahoma"/>
              </a:rPr>
              <a:t>,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35" dirty="0">
                <a:latin typeface="Tahoma"/>
                <a:cs typeface="Tahoma"/>
              </a:rPr>
              <a:t>m</a:t>
            </a:r>
            <a:r>
              <a:rPr sz="2400" b="1" spc="-15" dirty="0">
                <a:latin typeface="Tahoma"/>
                <a:cs typeface="Tahoma"/>
              </a:rPr>
              <a:t>y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mothe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me</a:t>
            </a:r>
            <a:r>
              <a:rPr sz="2400" b="1" spc="8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a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ne</a:t>
            </a:r>
            <a:r>
              <a:rPr sz="2400" b="1" spc="-25" dirty="0">
                <a:latin typeface="Tahoma"/>
                <a:cs typeface="Tahoma"/>
              </a:rPr>
              <a:t>w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computer.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966070" y="3886200"/>
            <a:ext cx="3187700" cy="4940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810"/>
              </a:lnSpc>
            </a:pPr>
            <a:r>
              <a:rPr sz="2400" b="1" spc="-15" dirty="0">
                <a:latin typeface="Tahoma"/>
                <a:cs typeface="Tahoma"/>
              </a:rPr>
              <a:t>r__</a:t>
            </a:r>
            <a:r>
              <a:rPr sz="2400" b="1" spc="-4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___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258036" y="4062186"/>
            <a:ext cx="86550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latin typeface="Tahoma"/>
                <a:cs typeface="Tahoma"/>
              </a:rPr>
              <a:t>(buy)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981200" y="3276600"/>
            <a:ext cx="2514600" cy="533400"/>
          </a:xfrm>
          <a:custGeom>
            <a:avLst/>
            <a:gdLst/>
            <a:ahLst/>
            <a:cxnLst/>
            <a:rect l="l" t="t" r="r" b="b"/>
            <a:pathLst>
              <a:path w="2514600" h="533400">
                <a:moveTo>
                  <a:pt x="0" y="533399"/>
                </a:moveTo>
                <a:lnTo>
                  <a:pt x="2514599" y="533399"/>
                </a:lnTo>
                <a:lnTo>
                  <a:pt x="2514599" y="0"/>
                </a:lnTo>
                <a:lnTo>
                  <a:pt x="0" y="0"/>
                </a:lnTo>
                <a:lnTo>
                  <a:pt x="0" y="533399"/>
                </a:lnTo>
                <a:close/>
              </a:path>
            </a:pathLst>
          </a:custGeom>
          <a:solidFill>
            <a:srgbClr val="65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981200" y="3276600"/>
            <a:ext cx="2514600" cy="533400"/>
          </a:xfrm>
          <a:custGeom>
            <a:avLst/>
            <a:gdLst/>
            <a:ahLst/>
            <a:cxnLst/>
            <a:rect l="l" t="t" r="r" b="b"/>
            <a:pathLst>
              <a:path w="2514600" h="533400">
                <a:moveTo>
                  <a:pt x="0" y="533399"/>
                </a:moveTo>
                <a:lnTo>
                  <a:pt x="2514599" y="533399"/>
                </a:lnTo>
                <a:lnTo>
                  <a:pt x="2514599" y="0"/>
                </a:lnTo>
                <a:lnTo>
                  <a:pt x="0" y="0"/>
                </a:lnTo>
                <a:lnTo>
                  <a:pt x="0" y="533399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2169034" y="3398984"/>
            <a:ext cx="213804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solidFill>
                  <a:srgbClr val="FF0000"/>
                </a:solidFill>
                <a:latin typeface="Tahoma"/>
                <a:cs typeface="Tahoma"/>
              </a:rPr>
              <a:t>ha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d</a:t>
            </a:r>
            <a:r>
              <a:rPr sz="2400" b="1" spc="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no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400" b="1" spc="1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fai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led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105400" y="3886200"/>
            <a:ext cx="3048000" cy="457200"/>
          </a:xfrm>
          <a:prstGeom prst="rect">
            <a:avLst/>
          </a:prstGeom>
          <a:solidFill>
            <a:srgbClr val="65FFFF"/>
          </a:solidFill>
          <a:ln w="1270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8260">
              <a:lnSpc>
                <a:spcPct val="100000"/>
              </a:lnSpc>
            </a:pP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wou</a:t>
            </a:r>
            <a:r>
              <a:rPr sz="2400" b="1" spc="-25" dirty="0">
                <a:solidFill>
                  <a:srgbClr val="FF0000"/>
                </a:solidFill>
                <a:latin typeface="Tahoma"/>
                <a:cs typeface="Tahoma"/>
              </a:rPr>
              <a:t>l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d</a:t>
            </a:r>
            <a:r>
              <a:rPr sz="2400" b="1" spc="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h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ave</a:t>
            </a:r>
            <a:r>
              <a:rPr sz="2400" b="1" spc="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b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o</a:t>
            </a:r>
            <a:r>
              <a:rPr sz="2400" b="1" spc="-5" dirty="0">
                <a:solidFill>
                  <a:srgbClr val="FF0000"/>
                </a:solidFill>
                <a:latin typeface="Tahoma"/>
                <a:cs typeface="Tahoma"/>
              </a:rPr>
              <a:t>ught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05104" y="5156792"/>
            <a:ext cx="127000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80695" algn="l"/>
              </a:tabLst>
            </a:pPr>
            <a:r>
              <a:rPr sz="2400" b="1" spc="-15" dirty="0">
                <a:latin typeface="Tahoma"/>
                <a:cs typeface="Tahoma"/>
              </a:rPr>
              <a:t>3.</a:t>
            </a:r>
            <a:r>
              <a:rPr sz="2400" b="1" spc="-15" dirty="0">
                <a:latin typeface="Times New Roman"/>
                <a:cs typeface="Times New Roman"/>
              </a:rPr>
              <a:t>	</a:t>
            </a:r>
            <a:r>
              <a:rPr sz="2400" b="1" spc="-20" dirty="0">
                <a:latin typeface="Tahoma"/>
                <a:cs typeface="Tahoma"/>
              </a:rPr>
              <a:t>We</a:t>
            </a:r>
            <a:r>
              <a:rPr sz="2400" b="1" spc="8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962084" y="4953000"/>
            <a:ext cx="3905885" cy="5213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810"/>
              </a:lnSpc>
            </a:pP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491427" y="5156792"/>
            <a:ext cx="198755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latin typeface="Tahoma"/>
                <a:cs typeface="Tahoma"/>
              </a:rPr>
              <a:t>(f</a:t>
            </a:r>
            <a:r>
              <a:rPr sz="2400" b="1" spc="-10" dirty="0">
                <a:latin typeface="Tahoma"/>
                <a:cs typeface="Tahoma"/>
              </a:rPr>
              <a:t>i</a:t>
            </a:r>
            <a:r>
              <a:rPr sz="2400" b="1" spc="-20" dirty="0">
                <a:latin typeface="Tahoma"/>
                <a:cs typeface="Tahoma"/>
              </a:rPr>
              <a:t>nish</a:t>
            </a:r>
            <a:r>
              <a:rPr sz="2400" b="1" spc="-15" dirty="0">
                <a:latin typeface="Tahoma"/>
                <a:cs typeface="Tahoma"/>
              </a:rPr>
              <a:t>)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if</a:t>
            </a:r>
            <a:r>
              <a:rPr sz="2400" b="1" spc="9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we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45850" y="5888311"/>
            <a:ext cx="219075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latin typeface="Tahoma"/>
                <a:cs typeface="Tahoma"/>
              </a:rPr>
              <a:t>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352270" y="5638800"/>
            <a:ext cx="2381885" cy="567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810"/>
              </a:lnSpc>
            </a:pPr>
            <a:r>
              <a:rPr sz="2400" b="1" spc="-5" dirty="0">
                <a:latin typeface="Tahoma"/>
                <a:cs typeface="Tahoma"/>
              </a:rPr>
              <a:t>____________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332120" y="5888311"/>
            <a:ext cx="4041775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latin typeface="Tahoma"/>
                <a:cs typeface="Tahoma"/>
              </a:rPr>
              <a:t>(</a:t>
            </a:r>
            <a:r>
              <a:rPr sz="2400" b="1" spc="-10" dirty="0">
                <a:latin typeface="Tahoma"/>
                <a:cs typeface="Tahoma"/>
              </a:rPr>
              <a:t>h</a:t>
            </a:r>
            <a:r>
              <a:rPr sz="2400" b="1" dirty="0">
                <a:latin typeface="Tahoma"/>
                <a:cs typeface="Tahoma"/>
              </a:rPr>
              <a:t>a</a:t>
            </a:r>
            <a:r>
              <a:rPr sz="2400" b="1" spc="-5" dirty="0">
                <a:latin typeface="Tahoma"/>
                <a:cs typeface="Tahoma"/>
              </a:rPr>
              <a:t>ve</a:t>
            </a:r>
            <a:r>
              <a:rPr sz="2400" b="1" dirty="0">
                <a:latin typeface="Tahoma"/>
                <a:cs typeface="Tahoma"/>
              </a:rPr>
              <a:t>)</a:t>
            </a:r>
            <a:r>
              <a:rPr sz="2400" b="1" spc="8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ahoma"/>
                <a:cs typeface="Tahoma"/>
              </a:rPr>
              <a:t>b</a:t>
            </a:r>
            <a:r>
              <a:rPr sz="2400" b="1" spc="-5" dirty="0">
                <a:latin typeface="Tahoma"/>
                <a:cs typeface="Tahoma"/>
              </a:rPr>
              <a:t>e</a:t>
            </a:r>
            <a:r>
              <a:rPr sz="2400" b="1" spc="-10" dirty="0">
                <a:latin typeface="Tahoma"/>
                <a:cs typeface="Tahoma"/>
              </a:rPr>
              <a:t>tt</a:t>
            </a:r>
            <a:r>
              <a:rPr sz="2400" b="1" dirty="0">
                <a:latin typeface="Tahoma"/>
                <a:cs typeface="Tahoma"/>
              </a:rPr>
              <a:t>er</a:t>
            </a:r>
            <a:r>
              <a:rPr sz="2400" b="1" spc="9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ahoma"/>
                <a:cs typeface="Tahoma"/>
              </a:rPr>
              <a:t>p</a:t>
            </a:r>
            <a:r>
              <a:rPr sz="2400" b="1" spc="5" dirty="0">
                <a:latin typeface="Tahoma"/>
                <a:cs typeface="Tahoma"/>
              </a:rPr>
              <a:t>r</a:t>
            </a:r>
            <a:r>
              <a:rPr sz="2400" b="1" spc="-5" dirty="0">
                <a:latin typeface="Tahoma"/>
                <a:cs typeface="Tahoma"/>
              </a:rPr>
              <a:t>epara</a:t>
            </a:r>
            <a:r>
              <a:rPr sz="2400" b="1" spc="-10" dirty="0">
                <a:latin typeface="Tahoma"/>
                <a:cs typeface="Tahoma"/>
              </a:rPr>
              <a:t>tio</a:t>
            </a:r>
            <a:r>
              <a:rPr sz="2400" b="1" spc="-5" dirty="0">
                <a:latin typeface="Tahoma"/>
                <a:cs typeface="Tahoma"/>
              </a:rPr>
              <a:t>n</a:t>
            </a:r>
            <a:r>
              <a:rPr sz="2400" b="1" spc="-10" dirty="0">
                <a:latin typeface="Tahoma"/>
                <a:cs typeface="Tahoma"/>
              </a:rPr>
              <a:t>.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981200" y="4953000"/>
            <a:ext cx="3886200" cy="457200"/>
          </a:xfrm>
          <a:custGeom>
            <a:avLst/>
            <a:gdLst/>
            <a:ahLst/>
            <a:cxnLst/>
            <a:rect l="l" t="t" r="r" b="b"/>
            <a:pathLst>
              <a:path w="3886200" h="457200">
                <a:moveTo>
                  <a:pt x="0" y="457199"/>
                </a:moveTo>
                <a:lnTo>
                  <a:pt x="3886199" y="457199"/>
                </a:lnTo>
                <a:lnTo>
                  <a:pt x="38861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65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981200" y="4953000"/>
            <a:ext cx="3886200" cy="457200"/>
          </a:xfrm>
          <a:custGeom>
            <a:avLst/>
            <a:gdLst/>
            <a:ahLst/>
            <a:cxnLst/>
            <a:rect l="l" t="t" r="r" b="b"/>
            <a:pathLst>
              <a:path w="3886200" h="457200">
                <a:moveTo>
                  <a:pt x="0" y="457199"/>
                </a:moveTo>
                <a:lnTo>
                  <a:pt x="3886199" y="457199"/>
                </a:lnTo>
                <a:lnTo>
                  <a:pt x="38861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2376298" y="5037539"/>
            <a:ext cx="309562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wou</a:t>
            </a:r>
            <a:r>
              <a:rPr sz="2400" b="1" spc="-25" dirty="0">
                <a:solidFill>
                  <a:srgbClr val="FF0000"/>
                </a:solidFill>
                <a:latin typeface="Tahoma"/>
                <a:cs typeface="Tahoma"/>
              </a:rPr>
              <a:t>l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d</a:t>
            </a:r>
            <a:r>
              <a:rPr sz="2400" b="1" spc="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h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ave</a:t>
            </a:r>
            <a:r>
              <a:rPr sz="2400" b="1" spc="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ahoma"/>
                <a:cs typeface="Tahoma"/>
              </a:rPr>
              <a:t>f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nished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1524000" y="5638800"/>
            <a:ext cx="2209800" cy="533400"/>
          </a:xfrm>
          <a:custGeom>
            <a:avLst/>
            <a:gdLst/>
            <a:ahLst/>
            <a:cxnLst/>
            <a:rect l="l" t="t" r="r" b="b"/>
            <a:pathLst>
              <a:path w="2209800" h="533400">
                <a:moveTo>
                  <a:pt x="0" y="533399"/>
                </a:moveTo>
                <a:lnTo>
                  <a:pt x="2209799" y="533399"/>
                </a:lnTo>
                <a:lnTo>
                  <a:pt x="2209799" y="0"/>
                </a:lnTo>
                <a:lnTo>
                  <a:pt x="0" y="0"/>
                </a:lnTo>
                <a:lnTo>
                  <a:pt x="0" y="533399"/>
                </a:lnTo>
                <a:close/>
              </a:path>
            </a:pathLst>
          </a:custGeom>
          <a:solidFill>
            <a:srgbClr val="65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524000" y="5638800"/>
            <a:ext cx="2209800" cy="533400"/>
          </a:xfrm>
          <a:custGeom>
            <a:avLst/>
            <a:gdLst/>
            <a:ahLst/>
            <a:cxnLst/>
            <a:rect l="l" t="t" r="r" b="b"/>
            <a:pathLst>
              <a:path w="2209800" h="533400">
                <a:moveTo>
                  <a:pt x="0" y="533399"/>
                </a:moveTo>
                <a:lnTo>
                  <a:pt x="2209799" y="533399"/>
                </a:lnTo>
                <a:lnTo>
                  <a:pt x="2209799" y="0"/>
                </a:lnTo>
                <a:lnTo>
                  <a:pt x="0" y="0"/>
                </a:lnTo>
                <a:lnTo>
                  <a:pt x="0" y="533399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 txBox="1"/>
          <p:nvPr/>
        </p:nvSpPr>
        <p:spPr>
          <a:xfrm>
            <a:off x="2002918" y="5761765"/>
            <a:ext cx="125158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solidFill>
                  <a:srgbClr val="FF0000"/>
                </a:solidFill>
                <a:latin typeface="Tahoma"/>
                <a:cs typeface="Tahoma"/>
              </a:rPr>
              <a:t>ha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d</a:t>
            </a:r>
            <a:r>
              <a:rPr sz="2400" b="1" spc="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ahoma"/>
                <a:cs typeface="Tahoma"/>
              </a:rPr>
              <a:t>had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805940" y="2409770"/>
            <a:ext cx="387985" cy="0"/>
          </a:xfrm>
          <a:custGeom>
            <a:avLst/>
            <a:gdLst/>
            <a:ahLst/>
            <a:cxnLst/>
            <a:rect l="l" t="t" r="r" b="b"/>
            <a:pathLst>
              <a:path w="387985">
                <a:moveTo>
                  <a:pt x="0" y="0"/>
                </a:moveTo>
                <a:lnTo>
                  <a:pt x="387401" y="0"/>
                </a:lnTo>
              </a:path>
            </a:pathLst>
          </a:custGeom>
          <a:ln w="298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4516004" y="2409770"/>
            <a:ext cx="387350" cy="0"/>
          </a:xfrm>
          <a:custGeom>
            <a:avLst/>
            <a:gdLst/>
            <a:ahLst/>
            <a:cxnLst/>
            <a:rect l="l" t="t" r="r" b="b"/>
            <a:pathLst>
              <a:path w="387350">
                <a:moveTo>
                  <a:pt x="0" y="0"/>
                </a:moveTo>
                <a:lnTo>
                  <a:pt x="386924" y="0"/>
                </a:lnTo>
              </a:path>
            </a:pathLst>
          </a:custGeom>
          <a:ln w="298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723533" y="3141589"/>
            <a:ext cx="581025" cy="0"/>
          </a:xfrm>
          <a:custGeom>
            <a:avLst/>
            <a:gdLst/>
            <a:ahLst/>
            <a:cxnLst/>
            <a:rect l="l" t="t" r="r" b="b"/>
            <a:pathLst>
              <a:path w="581025">
                <a:moveTo>
                  <a:pt x="0" y="0"/>
                </a:moveTo>
                <a:lnTo>
                  <a:pt x="580901" y="0"/>
                </a:lnTo>
              </a:path>
            </a:pathLst>
          </a:custGeom>
          <a:ln w="299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554101" y="3814899"/>
            <a:ext cx="387350" cy="0"/>
          </a:xfrm>
          <a:custGeom>
            <a:avLst/>
            <a:gdLst/>
            <a:ahLst/>
            <a:cxnLst/>
            <a:rect l="l" t="t" r="r" b="b"/>
            <a:pathLst>
              <a:path w="387350">
                <a:moveTo>
                  <a:pt x="0" y="0"/>
                </a:moveTo>
                <a:lnTo>
                  <a:pt x="386924" y="0"/>
                </a:lnTo>
              </a:path>
            </a:pathLst>
          </a:custGeom>
          <a:ln w="298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5833048" y="5458407"/>
            <a:ext cx="581660" cy="0"/>
          </a:xfrm>
          <a:custGeom>
            <a:avLst/>
            <a:gdLst/>
            <a:ahLst/>
            <a:cxnLst/>
            <a:rect l="l" t="t" r="r" b="b"/>
            <a:pathLst>
              <a:path w="581660">
                <a:moveTo>
                  <a:pt x="0" y="0"/>
                </a:moveTo>
                <a:lnTo>
                  <a:pt x="581168" y="0"/>
                </a:lnTo>
              </a:path>
            </a:pathLst>
          </a:custGeom>
          <a:ln w="298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76905" y="6190215"/>
            <a:ext cx="581025" cy="0"/>
          </a:xfrm>
          <a:custGeom>
            <a:avLst/>
            <a:gdLst/>
            <a:ahLst/>
            <a:cxnLst/>
            <a:rect l="l" t="t" r="r" b="b"/>
            <a:pathLst>
              <a:path w="581025">
                <a:moveTo>
                  <a:pt x="0" y="0"/>
                </a:moveTo>
                <a:lnTo>
                  <a:pt x="580901" y="0"/>
                </a:lnTo>
              </a:path>
            </a:pathLst>
          </a:custGeom>
          <a:ln w="299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7440">
              <a:lnSpc>
                <a:spcPts val="5255"/>
              </a:lnSpc>
            </a:pPr>
            <a:r>
              <a:rPr dirty="0"/>
              <a:t>Conditional</a:t>
            </a:r>
            <a:r>
              <a:rPr spc="180" dirty="0">
                <a:latin typeface="Times New Roman"/>
                <a:cs typeface="Times New Roman"/>
              </a:rPr>
              <a:t> </a:t>
            </a:r>
            <a:r>
              <a:rPr spc="-5" dirty="0"/>
              <a:t>Sentences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3117" rIns="0" bIns="0" rtlCol="0">
            <a:spAutoFit/>
          </a:bodyPr>
          <a:lstStyle/>
          <a:p>
            <a:pPr marL="299720" marR="4389120">
              <a:lnSpc>
                <a:spcPct val="157600"/>
              </a:lnSpc>
            </a:pPr>
            <a:r>
              <a:rPr sz="2400" spc="-15" dirty="0"/>
              <a:t>Other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spc="-5" dirty="0"/>
              <a:t>c</a:t>
            </a:r>
            <a:r>
              <a:rPr sz="2400" spc="-10" dirty="0"/>
              <a:t>o</a:t>
            </a:r>
            <a:r>
              <a:rPr sz="2400" spc="-5" dirty="0"/>
              <a:t>nnect</a:t>
            </a:r>
            <a:r>
              <a:rPr sz="2400" spc="-10" dirty="0"/>
              <a:t>o</a:t>
            </a:r>
            <a:r>
              <a:rPr sz="2400" spc="-15" dirty="0"/>
              <a:t>rs: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" dirty="0"/>
              <a:t>Typ</a:t>
            </a:r>
            <a:r>
              <a:rPr sz="2400" dirty="0"/>
              <a:t>e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spc="-20" dirty="0"/>
              <a:t>1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dirty="0"/>
              <a:t>: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3232CC"/>
                </a:solidFill>
              </a:rPr>
              <a:t>UNLESS</a:t>
            </a:r>
            <a:endParaRPr sz="2400">
              <a:latin typeface="Times New Roman"/>
              <a:cs typeface="Times New Roman"/>
            </a:endParaRPr>
          </a:p>
          <a:p>
            <a:pPr marL="514984">
              <a:lnSpc>
                <a:spcPct val="100000"/>
              </a:lnSpc>
              <a:spcBef>
                <a:spcPts val="1595"/>
              </a:spcBef>
            </a:pPr>
            <a:r>
              <a:rPr sz="2400" dirty="0">
                <a:solidFill>
                  <a:srgbClr val="3232CC"/>
                </a:solidFill>
              </a:rPr>
              <a:t>If</a:t>
            </a:r>
            <a:r>
              <a:rPr sz="2400" spc="7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dirty="0"/>
              <a:t>you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323298"/>
                </a:solidFill>
              </a:rPr>
              <a:t>do</a:t>
            </a:r>
            <a:r>
              <a:rPr sz="2400" dirty="0">
                <a:solidFill>
                  <a:srgbClr val="323298"/>
                </a:solidFill>
              </a:rPr>
              <a:t>n</a:t>
            </a:r>
            <a:r>
              <a:rPr sz="2400" dirty="0">
                <a:solidFill>
                  <a:srgbClr val="323298"/>
                </a:solidFill>
                <a:latin typeface="Times New Roman"/>
                <a:cs typeface="Times New Roman"/>
              </a:rPr>
              <a:t>’</a:t>
            </a:r>
            <a:r>
              <a:rPr sz="2400" spc="-10" dirty="0">
                <a:solidFill>
                  <a:srgbClr val="323298"/>
                </a:solidFill>
              </a:rPr>
              <a:t>t</a:t>
            </a:r>
            <a:r>
              <a:rPr sz="2400" spc="114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323298"/>
                </a:solidFill>
              </a:rPr>
              <a:t>phon</a:t>
            </a:r>
            <a:r>
              <a:rPr sz="2400" dirty="0">
                <a:solidFill>
                  <a:srgbClr val="323298"/>
                </a:solidFill>
              </a:rPr>
              <a:t>e</a:t>
            </a:r>
            <a:r>
              <a:rPr sz="2400" spc="114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400" spc="-5" dirty="0"/>
              <a:t>John</a:t>
            </a:r>
            <a:r>
              <a:rPr sz="2400" dirty="0"/>
              <a:t>,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spc="-25" dirty="0"/>
              <a:t>h</a:t>
            </a:r>
            <a:r>
              <a:rPr sz="2400" spc="-10" dirty="0"/>
              <a:t>e</a:t>
            </a:r>
            <a:r>
              <a:rPr sz="2400" dirty="0">
                <a:latin typeface="Times New Roman"/>
                <a:cs typeface="Times New Roman"/>
              </a:rPr>
              <a:t>’</a:t>
            </a:r>
            <a:r>
              <a:rPr sz="2400" spc="-10" dirty="0"/>
              <a:t>ll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spc="-5" dirty="0"/>
              <a:t>g</a:t>
            </a:r>
            <a:r>
              <a:rPr sz="2400" spc="5" dirty="0"/>
              <a:t>e</a:t>
            </a:r>
            <a:r>
              <a:rPr sz="2400" spc="-10" dirty="0"/>
              <a:t>t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spc="-15" dirty="0"/>
              <a:t>very</a:t>
            </a:r>
            <a:r>
              <a:rPr sz="2400" spc="100" dirty="0">
                <a:latin typeface="Times New Roman"/>
                <a:cs typeface="Times New Roman"/>
              </a:rPr>
              <a:t> </a:t>
            </a:r>
            <a:r>
              <a:rPr sz="2400" spc="-15" dirty="0"/>
              <a:t>angry.</a:t>
            </a:r>
            <a:endParaRPr sz="2400">
              <a:latin typeface="Times New Roman"/>
              <a:cs typeface="Times New Roman"/>
            </a:endParaRPr>
          </a:p>
          <a:p>
            <a:pPr marL="514984">
              <a:lnSpc>
                <a:spcPct val="100000"/>
              </a:lnSpc>
              <a:spcBef>
                <a:spcPts val="1095"/>
              </a:spcBef>
            </a:pPr>
            <a:r>
              <a:rPr sz="2400" dirty="0">
                <a:solidFill>
                  <a:srgbClr val="3232CC"/>
                </a:solidFill>
              </a:rPr>
              <a:t>Unless</a:t>
            </a:r>
            <a:r>
              <a:rPr sz="2400" spc="9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dirty="0"/>
              <a:t>y</a:t>
            </a:r>
            <a:r>
              <a:rPr sz="2400" spc="-10" dirty="0"/>
              <a:t>o</a:t>
            </a:r>
            <a:r>
              <a:rPr sz="2400" dirty="0"/>
              <a:t>u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323298"/>
                </a:solidFill>
              </a:rPr>
              <a:t>pho</a:t>
            </a:r>
            <a:r>
              <a:rPr sz="2400" spc="-10" dirty="0">
                <a:solidFill>
                  <a:srgbClr val="323298"/>
                </a:solidFill>
              </a:rPr>
              <a:t>n</a:t>
            </a:r>
            <a:r>
              <a:rPr sz="2400" dirty="0">
                <a:solidFill>
                  <a:srgbClr val="323298"/>
                </a:solidFill>
              </a:rPr>
              <a:t>e</a:t>
            </a:r>
            <a:r>
              <a:rPr sz="2400" spc="110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400" spc="-5" dirty="0"/>
              <a:t>J</a:t>
            </a:r>
            <a:r>
              <a:rPr sz="2400" spc="-10" dirty="0"/>
              <a:t>o</a:t>
            </a:r>
            <a:r>
              <a:rPr sz="2400" spc="-5" dirty="0"/>
              <a:t>hn</a:t>
            </a:r>
            <a:r>
              <a:rPr sz="2400" dirty="0"/>
              <a:t>,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spc="-5" dirty="0"/>
              <a:t>h</a:t>
            </a:r>
            <a:r>
              <a:rPr sz="2400" spc="5" dirty="0"/>
              <a:t>e</a:t>
            </a:r>
            <a:r>
              <a:rPr sz="2400" dirty="0">
                <a:latin typeface="Times New Roman"/>
                <a:cs typeface="Times New Roman"/>
              </a:rPr>
              <a:t>’</a:t>
            </a:r>
            <a:r>
              <a:rPr sz="2400" dirty="0"/>
              <a:t>ll</a:t>
            </a:r>
            <a:r>
              <a:rPr sz="2400" spc="90" dirty="0">
                <a:latin typeface="Times New Roman"/>
                <a:cs typeface="Times New Roman"/>
              </a:rPr>
              <a:t> </a:t>
            </a:r>
            <a:r>
              <a:rPr sz="2400" spc="-5" dirty="0"/>
              <a:t>ge</a:t>
            </a:r>
            <a:r>
              <a:rPr sz="2400" dirty="0"/>
              <a:t>t</a:t>
            </a:r>
            <a:r>
              <a:rPr sz="2400" spc="105" dirty="0">
                <a:latin typeface="Times New Roman"/>
                <a:cs typeface="Times New Roman"/>
              </a:rPr>
              <a:t> </a:t>
            </a:r>
            <a:r>
              <a:rPr sz="2400" dirty="0"/>
              <a:t>very</a:t>
            </a:r>
            <a:r>
              <a:rPr sz="2400" spc="85" dirty="0">
                <a:latin typeface="Times New Roman"/>
                <a:cs typeface="Times New Roman"/>
              </a:rPr>
              <a:t> </a:t>
            </a:r>
            <a:r>
              <a:rPr sz="2400" dirty="0"/>
              <a:t>angry.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535180" y="3941695"/>
            <a:ext cx="4765675" cy="2440305"/>
          </a:xfrm>
          <a:custGeom>
            <a:avLst/>
            <a:gdLst/>
            <a:ahLst/>
            <a:cxnLst/>
            <a:rect l="l" t="t" r="r" b="b"/>
            <a:pathLst>
              <a:path w="4765675" h="2440304">
                <a:moveTo>
                  <a:pt x="4561581" y="1216033"/>
                </a:moveTo>
                <a:lnTo>
                  <a:pt x="1369182" y="1216033"/>
                </a:lnTo>
                <a:lnTo>
                  <a:pt x="1352454" y="1216710"/>
                </a:lnTo>
                <a:lnTo>
                  <a:pt x="1304714" y="1226444"/>
                </a:lnTo>
                <a:lnTo>
                  <a:pt x="1261743" y="1246625"/>
                </a:lnTo>
                <a:lnTo>
                  <a:pt x="1224958" y="1275833"/>
                </a:lnTo>
                <a:lnTo>
                  <a:pt x="1195776" y="1312644"/>
                </a:lnTo>
                <a:lnTo>
                  <a:pt x="1175615" y="1355637"/>
                </a:lnTo>
                <a:lnTo>
                  <a:pt x="1165893" y="1403389"/>
                </a:lnTo>
                <a:lnTo>
                  <a:pt x="1165216" y="1420118"/>
                </a:lnTo>
                <a:lnTo>
                  <a:pt x="1165216" y="2236052"/>
                </a:lnTo>
                <a:lnTo>
                  <a:pt x="1171144" y="2285077"/>
                </a:lnTo>
                <a:lnTo>
                  <a:pt x="1187983" y="2329804"/>
                </a:lnTo>
                <a:lnTo>
                  <a:pt x="1214315" y="2368815"/>
                </a:lnTo>
                <a:lnTo>
                  <a:pt x="1248724" y="2400694"/>
                </a:lnTo>
                <a:lnTo>
                  <a:pt x="1289791" y="2424023"/>
                </a:lnTo>
                <a:lnTo>
                  <a:pt x="1336099" y="2437385"/>
                </a:lnTo>
                <a:lnTo>
                  <a:pt x="1369182" y="2440055"/>
                </a:lnTo>
                <a:lnTo>
                  <a:pt x="4561581" y="2440055"/>
                </a:lnTo>
                <a:lnTo>
                  <a:pt x="4610607" y="2434126"/>
                </a:lnTo>
                <a:lnTo>
                  <a:pt x="4655346" y="2417284"/>
                </a:lnTo>
                <a:lnTo>
                  <a:pt x="4694377" y="2390948"/>
                </a:lnTo>
                <a:lnTo>
                  <a:pt x="4726279" y="2356534"/>
                </a:lnTo>
                <a:lnTo>
                  <a:pt x="4749628" y="2315460"/>
                </a:lnTo>
                <a:lnTo>
                  <a:pt x="4763002" y="2269143"/>
                </a:lnTo>
                <a:lnTo>
                  <a:pt x="4765675" y="2236052"/>
                </a:lnTo>
                <a:lnTo>
                  <a:pt x="4765675" y="1420118"/>
                </a:lnTo>
                <a:lnTo>
                  <a:pt x="4764894" y="1403389"/>
                </a:lnTo>
                <a:lnTo>
                  <a:pt x="4755202" y="1355637"/>
                </a:lnTo>
                <a:lnTo>
                  <a:pt x="4735049" y="1312644"/>
                </a:lnTo>
                <a:lnTo>
                  <a:pt x="4705858" y="1275833"/>
                </a:lnTo>
                <a:lnTo>
                  <a:pt x="4669056" y="1246625"/>
                </a:lnTo>
                <a:lnTo>
                  <a:pt x="4626065" y="1226444"/>
                </a:lnTo>
                <a:lnTo>
                  <a:pt x="4578312" y="1216710"/>
                </a:lnTo>
                <a:lnTo>
                  <a:pt x="4561581" y="1216033"/>
                </a:lnTo>
                <a:close/>
              </a:path>
              <a:path w="4765675" h="2440304">
                <a:moveTo>
                  <a:pt x="0" y="0"/>
                </a:moveTo>
                <a:lnTo>
                  <a:pt x="1765285" y="1216033"/>
                </a:lnTo>
                <a:lnTo>
                  <a:pt x="2665360" y="1216033"/>
                </a:lnTo>
                <a:lnTo>
                  <a:pt x="0" y="0"/>
                </a:lnTo>
                <a:close/>
              </a:path>
            </a:pathLst>
          </a:custGeom>
          <a:solidFill>
            <a:srgbClr val="65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35180" y="3941695"/>
            <a:ext cx="4765675" cy="2440305"/>
          </a:xfrm>
          <a:custGeom>
            <a:avLst/>
            <a:gdLst/>
            <a:ahLst/>
            <a:cxnLst/>
            <a:rect l="l" t="t" r="r" b="b"/>
            <a:pathLst>
              <a:path w="4765675" h="2440304">
                <a:moveTo>
                  <a:pt x="1165216" y="1420118"/>
                </a:moveTo>
                <a:lnTo>
                  <a:pt x="1171144" y="1371096"/>
                </a:lnTo>
                <a:lnTo>
                  <a:pt x="1187983" y="1326359"/>
                </a:lnTo>
                <a:lnTo>
                  <a:pt x="1214315" y="1287329"/>
                </a:lnTo>
                <a:lnTo>
                  <a:pt x="1248724" y="1255429"/>
                </a:lnTo>
                <a:lnTo>
                  <a:pt x="1289791" y="1232080"/>
                </a:lnTo>
                <a:lnTo>
                  <a:pt x="1336099" y="1218706"/>
                </a:lnTo>
                <a:lnTo>
                  <a:pt x="1369182" y="1216033"/>
                </a:lnTo>
                <a:lnTo>
                  <a:pt x="1765285" y="1216033"/>
                </a:lnTo>
                <a:lnTo>
                  <a:pt x="0" y="0"/>
                </a:lnTo>
                <a:lnTo>
                  <a:pt x="2665360" y="1216033"/>
                </a:lnTo>
                <a:lnTo>
                  <a:pt x="4561581" y="1216033"/>
                </a:lnTo>
                <a:lnTo>
                  <a:pt x="4610606" y="1221968"/>
                </a:lnTo>
                <a:lnTo>
                  <a:pt x="4655343" y="1238825"/>
                </a:lnTo>
                <a:lnTo>
                  <a:pt x="4694366" y="1265182"/>
                </a:lnTo>
                <a:lnTo>
                  <a:pt x="4726252" y="1299617"/>
                </a:lnTo>
                <a:lnTo>
                  <a:pt x="4749576" y="1340707"/>
                </a:lnTo>
                <a:lnTo>
                  <a:pt x="4762914" y="1387030"/>
                </a:lnTo>
                <a:lnTo>
                  <a:pt x="4765553" y="1420118"/>
                </a:lnTo>
                <a:lnTo>
                  <a:pt x="4765675" y="1726073"/>
                </a:lnTo>
                <a:lnTo>
                  <a:pt x="4765675" y="2236052"/>
                </a:lnTo>
                <a:lnTo>
                  <a:pt x="4764998" y="2252784"/>
                </a:lnTo>
                <a:lnTo>
                  <a:pt x="4763002" y="2269143"/>
                </a:lnTo>
                <a:lnTo>
                  <a:pt x="4749628" y="2315460"/>
                </a:lnTo>
                <a:lnTo>
                  <a:pt x="4726279" y="2356534"/>
                </a:lnTo>
                <a:lnTo>
                  <a:pt x="4694377" y="2390948"/>
                </a:lnTo>
                <a:lnTo>
                  <a:pt x="4655346" y="2417284"/>
                </a:lnTo>
                <a:lnTo>
                  <a:pt x="4610607" y="2434126"/>
                </a:lnTo>
                <a:lnTo>
                  <a:pt x="4561581" y="2440055"/>
                </a:lnTo>
                <a:lnTo>
                  <a:pt x="2665360" y="2440055"/>
                </a:lnTo>
                <a:lnTo>
                  <a:pt x="1765285" y="2440055"/>
                </a:lnTo>
                <a:lnTo>
                  <a:pt x="1369182" y="2440055"/>
                </a:lnTo>
                <a:lnTo>
                  <a:pt x="1352454" y="2439378"/>
                </a:lnTo>
                <a:lnTo>
                  <a:pt x="1336099" y="2437385"/>
                </a:lnTo>
                <a:lnTo>
                  <a:pt x="1289791" y="2424023"/>
                </a:lnTo>
                <a:lnTo>
                  <a:pt x="1248724" y="2400694"/>
                </a:lnTo>
                <a:lnTo>
                  <a:pt x="1214315" y="2368815"/>
                </a:lnTo>
                <a:lnTo>
                  <a:pt x="1187983" y="2329804"/>
                </a:lnTo>
                <a:lnTo>
                  <a:pt x="1171144" y="2285077"/>
                </a:lnTo>
                <a:lnTo>
                  <a:pt x="1165216" y="2236052"/>
                </a:lnTo>
                <a:lnTo>
                  <a:pt x="1165216" y="1726073"/>
                </a:lnTo>
                <a:lnTo>
                  <a:pt x="1165216" y="1420118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908175" y="5288531"/>
            <a:ext cx="3185160" cy="7099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" algn="ctr">
              <a:lnSpc>
                <a:spcPts val="2990"/>
              </a:lnSpc>
            </a:pPr>
            <a:r>
              <a:rPr sz="2500" b="1" spc="-55" dirty="0">
                <a:solidFill>
                  <a:srgbClr val="FF0000"/>
                </a:solidFill>
                <a:latin typeface="Tahoma"/>
                <a:cs typeface="Tahoma"/>
              </a:rPr>
              <a:t>Unless</a:t>
            </a:r>
            <a:r>
              <a:rPr sz="2500" b="1" spc="1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Tahoma"/>
                <a:cs typeface="Tahoma"/>
              </a:rPr>
              <a:t>ca</a:t>
            </a:r>
            <a:r>
              <a:rPr sz="2400" dirty="0">
                <a:solidFill>
                  <a:srgbClr val="FF0000"/>
                </a:solidFill>
                <a:latin typeface="Tahoma"/>
                <a:cs typeface="Tahoma"/>
              </a:rPr>
              <a:t>n</a:t>
            </a:r>
            <a:r>
              <a:rPr sz="2400" spc="1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FF0000"/>
                </a:solidFill>
                <a:latin typeface="Tahoma"/>
                <a:cs typeface="Tahoma"/>
              </a:rPr>
              <a:t>r</a:t>
            </a:r>
            <a:r>
              <a:rPr sz="2400" spc="-5" dirty="0">
                <a:solidFill>
                  <a:srgbClr val="FF0000"/>
                </a:solidFill>
                <a:latin typeface="Tahoma"/>
                <a:cs typeface="Tahoma"/>
              </a:rPr>
              <a:t>eplac</a:t>
            </a:r>
            <a:r>
              <a:rPr sz="2400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r>
              <a:rPr sz="2400" spc="1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500" b="1" spc="-45" dirty="0">
                <a:solidFill>
                  <a:srgbClr val="FF0000"/>
                </a:solidFill>
                <a:latin typeface="Tahoma"/>
                <a:cs typeface="Tahoma"/>
              </a:rPr>
              <a:t>If</a:t>
            </a:r>
            <a:endParaRPr sz="2500">
              <a:latin typeface="Tahoma"/>
              <a:cs typeface="Tahoma"/>
            </a:endParaRPr>
          </a:p>
          <a:p>
            <a:pPr algn="ctr">
              <a:lnSpc>
                <a:spcPts val="2870"/>
              </a:lnSpc>
            </a:pPr>
            <a:r>
              <a:rPr sz="2400" spc="-10" dirty="0">
                <a:solidFill>
                  <a:srgbClr val="FF0000"/>
                </a:solidFill>
                <a:latin typeface="Tahoma"/>
                <a:cs typeface="Tahoma"/>
              </a:rPr>
              <a:t>in</a:t>
            </a:r>
            <a:r>
              <a:rPr sz="2400" spc="1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0000"/>
                </a:solidFill>
                <a:latin typeface="Tahoma"/>
                <a:cs typeface="Tahoma"/>
              </a:rPr>
              <a:t>negat</a:t>
            </a:r>
            <a:r>
              <a:rPr sz="2400" spc="-10" dirty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sz="2400" spc="-35" dirty="0">
                <a:solidFill>
                  <a:srgbClr val="FF0000"/>
                </a:solidFill>
                <a:latin typeface="Tahoma"/>
                <a:cs typeface="Tahoma"/>
              </a:rPr>
              <a:t>v</a:t>
            </a:r>
            <a:r>
              <a:rPr sz="2400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r>
              <a:rPr sz="2400" spc="1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20" dirty="0">
                <a:solidFill>
                  <a:srgbClr val="FF0000"/>
                </a:solidFill>
                <a:latin typeface="Tahoma"/>
                <a:cs typeface="Tahoma"/>
              </a:rPr>
              <a:t>con</a:t>
            </a:r>
            <a:r>
              <a:rPr sz="2400" spc="-5" dirty="0">
                <a:solidFill>
                  <a:srgbClr val="FF0000"/>
                </a:solidFill>
                <a:latin typeface="Tahoma"/>
                <a:cs typeface="Tahoma"/>
              </a:rPr>
              <a:t>d</a:t>
            </a:r>
            <a:r>
              <a:rPr sz="2400" spc="-10" dirty="0">
                <a:solidFill>
                  <a:srgbClr val="FF0000"/>
                </a:solidFill>
                <a:latin typeface="Tahoma"/>
                <a:cs typeface="Tahoma"/>
              </a:rPr>
              <a:t>itionals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7440">
              <a:lnSpc>
                <a:spcPts val="5255"/>
              </a:lnSpc>
            </a:pPr>
            <a:r>
              <a:rPr dirty="0"/>
              <a:t>Conditional</a:t>
            </a:r>
            <a:r>
              <a:rPr spc="180" dirty="0">
                <a:latin typeface="Times New Roman"/>
                <a:cs typeface="Times New Roman"/>
              </a:rPr>
              <a:t> </a:t>
            </a:r>
            <a:r>
              <a:rPr spc="-5" dirty="0"/>
              <a:t>Sentences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34644" y="1784178"/>
            <a:ext cx="6908165" cy="4239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15" dirty="0">
                <a:latin typeface="Tahoma"/>
                <a:cs typeface="Tahoma"/>
              </a:rPr>
              <a:t>Other</a:t>
            </a:r>
            <a:r>
              <a:rPr sz="2400" b="1" spc="8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ahoma"/>
                <a:cs typeface="Tahoma"/>
              </a:rPr>
              <a:t>c</a:t>
            </a:r>
            <a:r>
              <a:rPr sz="2400" b="1" spc="-10" dirty="0">
                <a:latin typeface="Tahoma"/>
                <a:cs typeface="Tahoma"/>
              </a:rPr>
              <a:t>o</a:t>
            </a:r>
            <a:r>
              <a:rPr sz="2400" b="1" spc="-5" dirty="0">
                <a:latin typeface="Tahoma"/>
                <a:cs typeface="Tahoma"/>
              </a:rPr>
              <a:t>nnect</a:t>
            </a:r>
            <a:r>
              <a:rPr sz="2400" b="1" spc="-10" dirty="0">
                <a:latin typeface="Tahoma"/>
                <a:cs typeface="Tahoma"/>
              </a:rPr>
              <a:t>o</a:t>
            </a:r>
            <a:r>
              <a:rPr sz="2400" b="1" spc="-15" dirty="0">
                <a:latin typeface="Tahoma"/>
                <a:cs typeface="Tahoma"/>
              </a:rPr>
              <a:t>rs: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sz="2400" b="1" spc="-5" dirty="0">
                <a:solidFill>
                  <a:srgbClr val="3232CC"/>
                </a:solidFill>
                <a:latin typeface="Tahoma"/>
                <a:cs typeface="Tahoma"/>
              </a:rPr>
              <a:t>P</a:t>
            </a:r>
            <a:r>
              <a:rPr sz="2400" b="1" spc="-10" dirty="0">
                <a:solidFill>
                  <a:srgbClr val="3232CC"/>
                </a:solidFill>
                <a:latin typeface="Tahoma"/>
                <a:cs typeface="Tahoma"/>
              </a:rPr>
              <a:t>R</a:t>
            </a:r>
            <a:r>
              <a:rPr sz="2400" b="1" dirty="0">
                <a:solidFill>
                  <a:srgbClr val="3232CC"/>
                </a:solidFill>
                <a:latin typeface="Tahoma"/>
                <a:cs typeface="Tahoma"/>
              </a:rPr>
              <a:t>OVID</a:t>
            </a:r>
            <a:r>
              <a:rPr sz="2400" b="1" spc="-10" dirty="0">
                <a:solidFill>
                  <a:srgbClr val="3232CC"/>
                </a:solidFill>
                <a:latin typeface="Tahoma"/>
                <a:cs typeface="Tahoma"/>
              </a:rPr>
              <a:t>E</a:t>
            </a:r>
            <a:r>
              <a:rPr sz="2400" b="1" dirty="0">
                <a:solidFill>
                  <a:srgbClr val="3232CC"/>
                </a:solidFill>
                <a:latin typeface="Tahoma"/>
                <a:cs typeface="Tahoma"/>
              </a:rPr>
              <a:t>D</a:t>
            </a:r>
            <a:r>
              <a:rPr sz="2400" b="1" spc="8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3232CC"/>
                </a:solidFill>
                <a:latin typeface="Tahoma"/>
                <a:cs typeface="Tahoma"/>
              </a:rPr>
              <a:t>/</a:t>
            </a:r>
            <a:r>
              <a:rPr sz="2400" b="1" spc="10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3232CC"/>
                </a:solidFill>
                <a:latin typeface="Tahoma"/>
                <a:cs typeface="Tahoma"/>
              </a:rPr>
              <a:t>P</a:t>
            </a:r>
            <a:r>
              <a:rPr sz="2400" b="1" spc="-5" dirty="0">
                <a:solidFill>
                  <a:srgbClr val="3232CC"/>
                </a:solidFill>
                <a:latin typeface="Tahoma"/>
                <a:cs typeface="Tahoma"/>
              </a:rPr>
              <a:t>RO</a:t>
            </a:r>
            <a:r>
              <a:rPr sz="2400" b="1" spc="-10" dirty="0">
                <a:solidFill>
                  <a:srgbClr val="3232CC"/>
                </a:solidFill>
                <a:latin typeface="Tahoma"/>
                <a:cs typeface="Tahoma"/>
              </a:rPr>
              <a:t>V</a:t>
            </a:r>
            <a:r>
              <a:rPr sz="2400" b="1" spc="-5" dirty="0">
                <a:solidFill>
                  <a:srgbClr val="3232CC"/>
                </a:solidFill>
                <a:latin typeface="Tahoma"/>
                <a:cs typeface="Tahoma"/>
              </a:rPr>
              <a:t>IDIN</a:t>
            </a:r>
            <a:r>
              <a:rPr sz="2400" b="1" dirty="0">
                <a:solidFill>
                  <a:srgbClr val="3232CC"/>
                </a:solidFill>
                <a:latin typeface="Tahoma"/>
                <a:cs typeface="Tahoma"/>
              </a:rPr>
              <a:t>G</a:t>
            </a:r>
            <a:r>
              <a:rPr sz="2400" b="1" spc="10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3232CC"/>
                </a:solidFill>
                <a:latin typeface="Tahoma"/>
                <a:cs typeface="Tahoma"/>
              </a:rPr>
              <a:t>(TH</a:t>
            </a:r>
            <a:r>
              <a:rPr sz="2400" b="1" spc="-10" dirty="0">
                <a:solidFill>
                  <a:srgbClr val="3232CC"/>
                </a:solidFill>
                <a:latin typeface="Tahoma"/>
                <a:cs typeface="Tahoma"/>
              </a:rPr>
              <a:t>A</a:t>
            </a:r>
            <a:r>
              <a:rPr sz="2400" b="1" spc="-5" dirty="0">
                <a:solidFill>
                  <a:srgbClr val="3232CC"/>
                </a:solidFill>
                <a:latin typeface="Tahoma"/>
                <a:cs typeface="Tahoma"/>
              </a:rPr>
              <a:t>T)</a:t>
            </a:r>
            <a:r>
              <a:rPr sz="2400" b="1" dirty="0">
                <a:solidFill>
                  <a:srgbClr val="3232CC"/>
                </a:solidFill>
                <a:latin typeface="Tahoma"/>
                <a:cs typeface="Tahoma"/>
              </a:rPr>
              <a:t>/</a:t>
            </a:r>
            <a:r>
              <a:rPr sz="2400" b="1" spc="9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3232CC"/>
                </a:solidFill>
                <a:latin typeface="Tahoma"/>
                <a:cs typeface="Tahoma"/>
              </a:rPr>
              <a:t>W</a:t>
            </a:r>
            <a:r>
              <a:rPr sz="2400" b="1" spc="5" dirty="0">
                <a:solidFill>
                  <a:srgbClr val="3232CC"/>
                </a:solidFill>
                <a:latin typeface="Tahoma"/>
                <a:cs typeface="Tahoma"/>
              </a:rPr>
              <a:t>I</a:t>
            </a:r>
            <a:r>
              <a:rPr sz="2400" b="1" spc="-5" dirty="0">
                <a:solidFill>
                  <a:srgbClr val="3232CC"/>
                </a:solidFill>
                <a:latin typeface="Tahoma"/>
                <a:cs typeface="Tahoma"/>
              </a:rPr>
              <a:t>T</a:t>
            </a:r>
            <a:r>
              <a:rPr sz="2400" b="1" dirty="0">
                <a:solidFill>
                  <a:srgbClr val="3232CC"/>
                </a:solidFill>
                <a:latin typeface="Tahoma"/>
                <a:cs typeface="Tahoma"/>
              </a:rPr>
              <a:t>H</a:t>
            </a:r>
            <a:r>
              <a:rPr sz="2400" b="1" spc="10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3232CC"/>
                </a:solidFill>
                <a:latin typeface="Tahoma"/>
                <a:cs typeface="Tahoma"/>
              </a:rPr>
              <a:t>T</a:t>
            </a:r>
            <a:r>
              <a:rPr sz="2400" b="1" spc="-5" dirty="0">
                <a:solidFill>
                  <a:srgbClr val="3232CC"/>
                </a:solidFill>
                <a:latin typeface="Tahoma"/>
                <a:cs typeface="Tahoma"/>
              </a:rPr>
              <a:t>HE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sz="2400" b="1" spc="-5" dirty="0">
                <a:solidFill>
                  <a:srgbClr val="3232CC"/>
                </a:solidFill>
                <a:latin typeface="Tahoma"/>
                <a:cs typeface="Tahoma"/>
              </a:rPr>
              <a:t>CONDITIO</a:t>
            </a:r>
            <a:r>
              <a:rPr sz="2400" b="1" dirty="0">
                <a:solidFill>
                  <a:srgbClr val="3232CC"/>
                </a:solidFill>
                <a:latin typeface="Tahoma"/>
                <a:cs typeface="Tahoma"/>
              </a:rPr>
              <a:t>N</a:t>
            </a:r>
            <a:r>
              <a:rPr sz="2400" b="1" spc="10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3232CC"/>
                </a:solidFill>
                <a:latin typeface="Tahoma"/>
                <a:cs typeface="Tahoma"/>
              </a:rPr>
              <a:t>THAT</a:t>
            </a:r>
            <a:r>
              <a:rPr sz="2400" b="1" dirty="0">
                <a:solidFill>
                  <a:srgbClr val="3232CC"/>
                </a:solidFill>
                <a:latin typeface="Tahoma"/>
                <a:cs typeface="Tahoma"/>
              </a:rPr>
              <a:t>/</a:t>
            </a:r>
            <a:r>
              <a:rPr sz="2400" b="1" spc="10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3232CC"/>
                </a:solidFill>
                <a:latin typeface="Tahoma"/>
                <a:cs typeface="Tahoma"/>
              </a:rPr>
              <a:t>AS</a:t>
            </a:r>
            <a:r>
              <a:rPr sz="2400" b="1" spc="10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3232CC"/>
                </a:solidFill>
                <a:latin typeface="Tahoma"/>
                <a:cs typeface="Tahoma"/>
              </a:rPr>
              <a:t>L</a:t>
            </a:r>
            <a:r>
              <a:rPr sz="2400" b="1" spc="-20" dirty="0">
                <a:solidFill>
                  <a:srgbClr val="3232CC"/>
                </a:solidFill>
                <a:latin typeface="Tahoma"/>
                <a:cs typeface="Tahoma"/>
              </a:rPr>
              <a:t>ONG</a:t>
            </a:r>
            <a:r>
              <a:rPr sz="2400" b="1" spc="114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3232CC"/>
                </a:solidFill>
                <a:latin typeface="Tahoma"/>
                <a:cs typeface="Tahoma"/>
              </a:rPr>
              <a:t>AS</a:t>
            </a:r>
            <a:endParaRPr sz="2400">
              <a:latin typeface="Tahoma"/>
              <a:cs typeface="Tahoma"/>
            </a:endParaRPr>
          </a:p>
          <a:p>
            <a:pPr marL="83820" marR="1060450" indent="62230">
              <a:lnSpc>
                <a:spcPts val="2640"/>
              </a:lnSpc>
              <a:spcBef>
                <a:spcPts val="1685"/>
              </a:spcBef>
            </a:pPr>
            <a:r>
              <a:rPr sz="2300" b="1" spc="-80" dirty="0">
                <a:latin typeface="Tahoma"/>
                <a:cs typeface="Tahoma"/>
              </a:rPr>
              <a:t>Yo</a:t>
            </a:r>
            <a:r>
              <a:rPr sz="2300" b="1" spc="-75" dirty="0">
                <a:latin typeface="Tahoma"/>
                <a:cs typeface="Tahoma"/>
              </a:rPr>
              <a:t>u</a:t>
            </a:r>
            <a:r>
              <a:rPr sz="2300" b="1" spc="90" dirty="0">
                <a:latin typeface="Times New Roman"/>
                <a:cs typeface="Times New Roman"/>
              </a:rPr>
              <a:t> </a:t>
            </a:r>
            <a:r>
              <a:rPr sz="2300" b="1" spc="-70" dirty="0">
                <a:latin typeface="Tahoma"/>
                <a:cs typeface="Tahoma"/>
              </a:rPr>
              <a:t>can</a:t>
            </a:r>
            <a:r>
              <a:rPr sz="2300" b="1" spc="70" dirty="0">
                <a:latin typeface="Times New Roman"/>
                <a:cs typeface="Times New Roman"/>
              </a:rPr>
              <a:t> </a:t>
            </a:r>
            <a:r>
              <a:rPr sz="2300" b="1" spc="-65" dirty="0">
                <a:latin typeface="Tahoma"/>
                <a:cs typeface="Tahoma"/>
              </a:rPr>
              <a:t>stay</a:t>
            </a:r>
            <a:r>
              <a:rPr sz="2300" b="1" spc="85" dirty="0">
                <a:latin typeface="Times New Roman"/>
                <a:cs typeface="Times New Roman"/>
              </a:rPr>
              <a:t> </a:t>
            </a:r>
            <a:r>
              <a:rPr sz="2300" b="1" spc="-65" dirty="0">
                <a:solidFill>
                  <a:srgbClr val="3232CC"/>
                </a:solidFill>
                <a:latin typeface="Tahoma"/>
                <a:cs typeface="Tahoma"/>
              </a:rPr>
              <a:t>with</a:t>
            </a:r>
            <a:r>
              <a:rPr sz="2300" b="1" spc="7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300" b="1" spc="-65" dirty="0">
                <a:solidFill>
                  <a:srgbClr val="3232CC"/>
                </a:solidFill>
                <a:latin typeface="Tahoma"/>
                <a:cs typeface="Tahoma"/>
              </a:rPr>
              <a:t>the</a:t>
            </a:r>
            <a:r>
              <a:rPr sz="2300" b="1" spc="9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300" b="1" spc="-65" dirty="0">
                <a:solidFill>
                  <a:srgbClr val="3232CC"/>
                </a:solidFill>
                <a:latin typeface="Tahoma"/>
                <a:cs typeface="Tahoma"/>
              </a:rPr>
              <a:t>condit</a:t>
            </a:r>
            <a:r>
              <a:rPr sz="2300" b="1" spc="-45" dirty="0">
                <a:solidFill>
                  <a:srgbClr val="3232CC"/>
                </a:solidFill>
                <a:latin typeface="Tahoma"/>
                <a:cs typeface="Tahoma"/>
              </a:rPr>
              <a:t>i</a:t>
            </a:r>
            <a:r>
              <a:rPr sz="2300" b="1" spc="-80" dirty="0">
                <a:solidFill>
                  <a:srgbClr val="3232CC"/>
                </a:solidFill>
                <a:latin typeface="Tahoma"/>
                <a:cs typeface="Tahoma"/>
              </a:rPr>
              <a:t>o</a:t>
            </a:r>
            <a:r>
              <a:rPr sz="2300" b="1" spc="-75" dirty="0">
                <a:solidFill>
                  <a:srgbClr val="3232CC"/>
                </a:solidFill>
                <a:latin typeface="Tahoma"/>
                <a:cs typeface="Tahoma"/>
              </a:rPr>
              <a:t>n</a:t>
            </a:r>
            <a:r>
              <a:rPr sz="2300" b="1" spc="10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300" b="1" spc="-60" dirty="0">
                <a:solidFill>
                  <a:srgbClr val="3232CC"/>
                </a:solidFill>
                <a:latin typeface="Tahoma"/>
                <a:cs typeface="Tahoma"/>
              </a:rPr>
              <a:t>that</a:t>
            </a:r>
            <a:r>
              <a:rPr sz="2300" b="1" spc="10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300" b="1" spc="-75" dirty="0">
                <a:latin typeface="Tahoma"/>
                <a:cs typeface="Tahoma"/>
              </a:rPr>
              <a:t>you</a:t>
            </a:r>
            <a:r>
              <a:rPr sz="2300" b="1" spc="-30" dirty="0">
                <a:latin typeface="Times New Roman"/>
                <a:cs typeface="Times New Roman"/>
              </a:rPr>
              <a:t> </a:t>
            </a:r>
            <a:r>
              <a:rPr sz="2300" b="1" spc="-65" dirty="0">
                <a:latin typeface="Tahoma"/>
                <a:cs typeface="Tahoma"/>
              </a:rPr>
              <a:t>sleep</a:t>
            </a:r>
            <a:r>
              <a:rPr sz="2300" b="1" spc="90" dirty="0">
                <a:latin typeface="Times New Roman"/>
                <a:cs typeface="Times New Roman"/>
              </a:rPr>
              <a:t> </a:t>
            </a:r>
            <a:r>
              <a:rPr sz="2300" b="1" spc="-80" dirty="0">
                <a:latin typeface="Tahoma"/>
                <a:cs typeface="Tahoma"/>
              </a:rPr>
              <a:t>o</a:t>
            </a:r>
            <a:r>
              <a:rPr sz="2300" b="1" spc="-75" dirty="0">
                <a:latin typeface="Tahoma"/>
                <a:cs typeface="Tahoma"/>
              </a:rPr>
              <a:t>n</a:t>
            </a:r>
            <a:r>
              <a:rPr sz="2300" b="1" spc="80" dirty="0">
                <a:latin typeface="Times New Roman"/>
                <a:cs typeface="Times New Roman"/>
              </a:rPr>
              <a:t> </a:t>
            </a:r>
            <a:r>
              <a:rPr sz="2300" b="1" spc="-65" dirty="0">
                <a:latin typeface="Tahoma"/>
                <a:cs typeface="Tahoma"/>
              </a:rPr>
              <a:t>the</a:t>
            </a:r>
            <a:r>
              <a:rPr sz="2300" b="1" spc="80" dirty="0">
                <a:latin typeface="Times New Roman"/>
                <a:cs typeface="Times New Roman"/>
              </a:rPr>
              <a:t> </a:t>
            </a:r>
            <a:r>
              <a:rPr sz="2300" b="1" spc="-65" dirty="0">
                <a:latin typeface="Tahoma"/>
                <a:cs typeface="Tahoma"/>
              </a:rPr>
              <a:t>c</a:t>
            </a:r>
            <a:r>
              <a:rPr sz="2300" b="1" spc="-70" dirty="0">
                <a:latin typeface="Tahoma"/>
                <a:cs typeface="Tahoma"/>
              </a:rPr>
              <a:t>ouch.</a:t>
            </a:r>
            <a:endParaRPr sz="23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9"/>
              </a:spcBef>
            </a:pPr>
            <a:endParaRPr sz="2100">
              <a:latin typeface="Times New Roman"/>
              <a:cs typeface="Times New Roman"/>
            </a:endParaRPr>
          </a:p>
          <a:p>
            <a:pPr marL="83820">
              <a:lnSpc>
                <a:spcPct val="100000"/>
              </a:lnSpc>
            </a:pPr>
            <a:r>
              <a:rPr sz="2300" b="1" spc="-60" dirty="0">
                <a:latin typeface="Tahoma"/>
                <a:cs typeface="Tahoma"/>
              </a:rPr>
              <a:t>I</a:t>
            </a:r>
            <a:r>
              <a:rPr sz="2300" b="1" spc="65" dirty="0">
                <a:latin typeface="Times New Roman"/>
                <a:cs typeface="Times New Roman"/>
              </a:rPr>
              <a:t> </a:t>
            </a:r>
            <a:r>
              <a:rPr sz="2300" b="1" spc="-70" dirty="0">
                <a:latin typeface="Tahoma"/>
                <a:cs typeface="Tahoma"/>
              </a:rPr>
              <a:t>wi</a:t>
            </a:r>
            <a:r>
              <a:rPr sz="2300" b="1" spc="-50" dirty="0">
                <a:latin typeface="Tahoma"/>
                <a:cs typeface="Tahoma"/>
              </a:rPr>
              <a:t>l</a:t>
            </a:r>
            <a:r>
              <a:rPr sz="2300" b="1" spc="-35" dirty="0">
                <a:latin typeface="Tahoma"/>
                <a:cs typeface="Tahoma"/>
              </a:rPr>
              <a:t>l</a:t>
            </a:r>
            <a:r>
              <a:rPr sz="2300" b="1" spc="75" dirty="0">
                <a:latin typeface="Times New Roman"/>
                <a:cs typeface="Times New Roman"/>
              </a:rPr>
              <a:t> </a:t>
            </a:r>
            <a:r>
              <a:rPr sz="2300" b="1" spc="-80" dirty="0">
                <a:latin typeface="Tahoma"/>
                <a:cs typeface="Tahoma"/>
              </a:rPr>
              <a:t>g</a:t>
            </a:r>
            <a:r>
              <a:rPr sz="2300" b="1" spc="-75" dirty="0">
                <a:latin typeface="Tahoma"/>
                <a:cs typeface="Tahoma"/>
              </a:rPr>
              <a:t>o</a:t>
            </a:r>
            <a:r>
              <a:rPr sz="2300" b="1" spc="80" dirty="0">
                <a:latin typeface="Times New Roman"/>
                <a:cs typeface="Times New Roman"/>
              </a:rPr>
              <a:t> </a:t>
            </a:r>
            <a:r>
              <a:rPr sz="2300" b="1" spc="-60" dirty="0">
                <a:latin typeface="Tahoma"/>
                <a:cs typeface="Tahoma"/>
              </a:rPr>
              <a:t>to</a:t>
            </a:r>
            <a:r>
              <a:rPr sz="2300" b="1" spc="75" dirty="0">
                <a:latin typeface="Times New Roman"/>
                <a:cs typeface="Times New Roman"/>
              </a:rPr>
              <a:t> </a:t>
            </a:r>
            <a:r>
              <a:rPr sz="2300" b="1" spc="-65" dirty="0">
                <a:latin typeface="Tahoma"/>
                <a:cs typeface="Tahoma"/>
              </a:rPr>
              <a:t>the</a:t>
            </a:r>
            <a:r>
              <a:rPr sz="2300" b="1" spc="75" dirty="0">
                <a:latin typeface="Times New Roman"/>
                <a:cs typeface="Times New Roman"/>
              </a:rPr>
              <a:t> </a:t>
            </a:r>
            <a:r>
              <a:rPr sz="2300" b="1" spc="-65" dirty="0">
                <a:latin typeface="Tahoma"/>
                <a:cs typeface="Tahoma"/>
              </a:rPr>
              <a:t>part</a:t>
            </a:r>
            <a:r>
              <a:rPr sz="2300" b="1" spc="-70" dirty="0">
                <a:latin typeface="Tahoma"/>
                <a:cs typeface="Tahoma"/>
              </a:rPr>
              <a:t>y</a:t>
            </a:r>
            <a:r>
              <a:rPr sz="2300" b="1" spc="90" dirty="0">
                <a:latin typeface="Times New Roman"/>
                <a:cs typeface="Times New Roman"/>
              </a:rPr>
              <a:t> </a:t>
            </a:r>
            <a:r>
              <a:rPr sz="2300" b="1" spc="-65" dirty="0">
                <a:solidFill>
                  <a:srgbClr val="3232CC"/>
                </a:solidFill>
                <a:latin typeface="Tahoma"/>
                <a:cs typeface="Tahoma"/>
              </a:rPr>
              <a:t>as</a:t>
            </a:r>
            <a:r>
              <a:rPr sz="2300" b="1" spc="6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300" b="1" spc="-65" dirty="0">
                <a:solidFill>
                  <a:srgbClr val="3232CC"/>
                </a:solidFill>
                <a:latin typeface="Tahoma"/>
                <a:cs typeface="Tahoma"/>
              </a:rPr>
              <a:t>long</a:t>
            </a:r>
            <a:r>
              <a:rPr sz="2300" b="1" spc="9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300" b="1" spc="-65" dirty="0">
                <a:solidFill>
                  <a:srgbClr val="3232CC"/>
                </a:solidFill>
                <a:latin typeface="Tahoma"/>
                <a:cs typeface="Tahoma"/>
              </a:rPr>
              <a:t>as</a:t>
            </a:r>
            <a:r>
              <a:rPr sz="2300" b="1" spc="7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300" b="1" spc="-70" dirty="0">
                <a:latin typeface="Tahoma"/>
                <a:cs typeface="Tahoma"/>
              </a:rPr>
              <a:t>y</a:t>
            </a:r>
            <a:r>
              <a:rPr sz="2300" b="1" spc="-85" dirty="0">
                <a:latin typeface="Tahoma"/>
                <a:cs typeface="Tahoma"/>
              </a:rPr>
              <a:t>o</a:t>
            </a:r>
            <a:r>
              <a:rPr sz="2300" b="1" spc="-75" dirty="0">
                <a:latin typeface="Tahoma"/>
                <a:cs typeface="Tahoma"/>
              </a:rPr>
              <a:t>u</a:t>
            </a:r>
            <a:r>
              <a:rPr sz="2300" b="1" spc="90" dirty="0">
                <a:latin typeface="Times New Roman"/>
                <a:cs typeface="Times New Roman"/>
              </a:rPr>
              <a:t> </a:t>
            </a:r>
            <a:r>
              <a:rPr sz="2300" b="1" spc="-80" dirty="0">
                <a:latin typeface="Tahoma"/>
                <a:cs typeface="Tahoma"/>
              </a:rPr>
              <a:t>g</a:t>
            </a:r>
            <a:r>
              <a:rPr sz="2300" b="1" spc="-75" dirty="0">
                <a:latin typeface="Tahoma"/>
                <a:cs typeface="Tahoma"/>
              </a:rPr>
              <a:t>o</a:t>
            </a:r>
            <a:r>
              <a:rPr sz="2300" b="1" spc="80" dirty="0">
                <a:latin typeface="Times New Roman"/>
                <a:cs typeface="Times New Roman"/>
              </a:rPr>
              <a:t> </a:t>
            </a:r>
            <a:r>
              <a:rPr sz="2300" b="1" spc="-65" dirty="0">
                <a:latin typeface="Tahoma"/>
                <a:cs typeface="Tahoma"/>
              </a:rPr>
              <a:t>the</a:t>
            </a:r>
            <a:r>
              <a:rPr sz="2300" b="1" spc="-60" dirty="0">
                <a:latin typeface="Tahoma"/>
                <a:cs typeface="Tahoma"/>
              </a:rPr>
              <a:t>r</a:t>
            </a:r>
            <a:r>
              <a:rPr sz="2300" b="1" spc="-70" dirty="0">
                <a:latin typeface="Tahoma"/>
                <a:cs typeface="Tahoma"/>
              </a:rPr>
              <a:t>e</a:t>
            </a:r>
            <a:r>
              <a:rPr sz="2300" b="1" spc="95" dirty="0">
                <a:latin typeface="Times New Roman"/>
                <a:cs typeface="Times New Roman"/>
              </a:rPr>
              <a:t> </a:t>
            </a:r>
            <a:r>
              <a:rPr sz="2300" b="1" spc="-65" dirty="0">
                <a:latin typeface="Tahoma"/>
                <a:cs typeface="Tahoma"/>
              </a:rPr>
              <a:t>too</a:t>
            </a:r>
            <a:endParaRPr sz="2300">
              <a:latin typeface="Tahoma"/>
              <a:cs typeface="Tahoma"/>
            </a:endParaRPr>
          </a:p>
          <a:p>
            <a:pPr marL="83820">
              <a:lnSpc>
                <a:spcPct val="100000"/>
              </a:lnSpc>
              <a:spcBef>
                <a:spcPts val="1900"/>
              </a:spcBef>
            </a:pPr>
            <a:r>
              <a:rPr sz="2400" b="1" spc="-5" dirty="0">
                <a:solidFill>
                  <a:srgbClr val="3232CC"/>
                </a:solidFill>
                <a:latin typeface="Tahoma"/>
                <a:cs typeface="Tahoma"/>
              </a:rPr>
              <a:t>I</a:t>
            </a:r>
            <a:r>
              <a:rPr sz="2400" b="1" spc="5" dirty="0">
                <a:solidFill>
                  <a:srgbClr val="3232CC"/>
                </a:solidFill>
                <a:latin typeface="Tahoma"/>
                <a:cs typeface="Tahoma"/>
              </a:rPr>
              <a:t>M</a:t>
            </a:r>
            <a:r>
              <a:rPr sz="2400" b="1" spc="-20" dirty="0">
                <a:solidFill>
                  <a:srgbClr val="3232CC"/>
                </a:solidFill>
                <a:latin typeface="Tahoma"/>
                <a:cs typeface="Tahoma"/>
              </a:rPr>
              <a:t>AGINE</a:t>
            </a:r>
            <a:r>
              <a:rPr sz="2400" b="1" spc="6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3232CC"/>
                </a:solidFill>
                <a:latin typeface="Tahoma"/>
                <a:cs typeface="Tahoma"/>
              </a:rPr>
              <a:t>/</a:t>
            </a:r>
            <a:r>
              <a:rPr sz="2400" b="1" spc="10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3232CC"/>
                </a:solidFill>
                <a:latin typeface="Tahoma"/>
                <a:cs typeface="Tahoma"/>
              </a:rPr>
              <a:t>SUPPOS</a:t>
            </a:r>
            <a:r>
              <a:rPr sz="2400" b="1" dirty="0">
                <a:solidFill>
                  <a:srgbClr val="3232CC"/>
                </a:solidFill>
                <a:latin typeface="Tahoma"/>
                <a:cs typeface="Tahoma"/>
              </a:rPr>
              <a:t>E</a:t>
            </a:r>
            <a:r>
              <a:rPr sz="2400" b="1" spc="10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3232CC"/>
                </a:solidFill>
                <a:latin typeface="Tahoma"/>
                <a:cs typeface="Tahoma"/>
              </a:rPr>
              <a:t>/S</a:t>
            </a:r>
            <a:r>
              <a:rPr sz="2400" b="1" spc="5" dirty="0">
                <a:solidFill>
                  <a:srgbClr val="3232CC"/>
                </a:solidFill>
                <a:latin typeface="Tahoma"/>
                <a:cs typeface="Tahoma"/>
              </a:rPr>
              <a:t>U</a:t>
            </a:r>
            <a:r>
              <a:rPr sz="2400" b="1" spc="-5" dirty="0">
                <a:solidFill>
                  <a:srgbClr val="3232CC"/>
                </a:solidFill>
                <a:latin typeface="Tahoma"/>
                <a:cs typeface="Tahoma"/>
              </a:rPr>
              <a:t>P</a:t>
            </a:r>
            <a:r>
              <a:rPr sz="2400" b="1" spc="-15" dirty="0">
                <a:solidFill>
                  <a:srgbClr val="3232CC"/>
                </a:solidFill>
                <a:latin typeface="Tahoma"/>
                <a:cs typeface="Tahoma"/>
              </a:rPr>
              <a:t>P</a:t>
            </a:r>
            <a:r>
              <a:rPr sz="2400" b="1" dirty="0">
                <a:solidFill>
                  <a:srgbClr val="3232CC"/>
                </a:solidFill>
                <a:latin typeface="Tahoma"/>
                <a:cs typeface="Tahoma"/>
              </a:rPr>
              <a:t>OS</a:t>
            </a:r>
            <a:r>
              <a:rPr sz="2400" b="1" spc="5" dirty="0">
                <a:solidFill>
                  <a:srgbClr val="3232CC"/>
                </a:solidFill>
                <a:latin typeface="Tahoma"/>
                <a:cs typeface="Tahoma"/>
              </a:rPr>
              <a:t>I</a:t>
            </a:r>
            <a:r>
              <a:rPr sz="2400" b="1" spc="-20" dirty="0">
                <a:solidFill>
                  <a:srgbClr val="3232CC"/>
                </a:solidFill>
                <a:latin typeface="Tahoma"/>
                <a:cs typeface="Tahoma"/>
              </a:rPr>
              <a:t>NG</a:t>
            </a:r>
            <a:r>
              <a:rPr sz="2400" b="1" spc="10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3232CC"/>
                </a:solidFill>
                <a:latin typeface="Tahoma"/>
                <a:cs typeface="Tahoma"/>
              </a:rPr>
              <a:t>THAT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"/>
              </a:spcBef>
            </a:pPr>
            <a:endParaRPr sz="2000">
              <a:latin typeface="Times New Roman"/>
              <a:cs typeface="Times New Roman"/>
            </a:endParaRPr>
          </a:p>
          <a:p>
            <a:pPr marL="804545" marR="2005330">
              <a:lnSpc>
                <a:spcPts val="2640"/>
              </a:lnSpc>
            </a:pPr>
            <a:r>
              <a:rPr sz="2300" b="1" spc="-75" dirty="0">
                <a:solidFill>
                  <a:srgbClr val="3232CC"/>
                </a:solidFill>
                <a:latin typeface="Tahoma"/>
                <a:cs typeface="Tahoma"/>
              </a:rPr>
              <a:t>Imagin</a:t>
            </a:r>
            <a:r>
              <a:rPr sz="2300" b="1" spc="-70" dirty="0">
                <a:solidFill>
                  <a:srgbClr val="3232CC"/>
                </a:solidFill>
                <a:latin typeface="Tahoma"/>
                <a:cs typeface="Tahoma"/>
              </a:rPr>
              <a:t>e</a:t>
            </a:r>
            <a:r>
              <a:rPr sz="2300" b="1" spc="9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300" b="1" spc="-60" dirty="0">
                <a:solidFill>
                  <a:srgbClr val="3232CC"/>
                </a:solidFill>
                <a:latin typeface="Tahoma"/>
                <a:cs typeface="Tahoma"/>
              </a:rPr>
              <a:t>that</a:t>
            </a:r>
            <a:r>
              <a:rPr sz="2300" b="1" spc="11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300" spc="-75" dirty="0">
                <a:latin typeface="Tahoma"/>
                <a:cs typeface="Tahoma"/>
              </a:rPr>
              <a:t>y</a:t>
            </a:r>
            <a:r>
              <a:rPr sz="2300" spc="-65" dirty="0">
                <a:latin typeface="Tahoma"/>
                <a:cs typeface="Tahoma"/>
              </a:rPr>
              <a:t>ou</a:t>
            </a:r>
            <a:r>
              <a:rPr sz="2300" spc="125" dirty="0">
                <a:latin typeface="Times New Roman"/>
                <a:cs typeface="Times New Roman"/>
              </a:rPr>
              <a:t> </a:t>
            </a:r>
            <a:r>
              <a:rPr sz="2300" spc="-80" dirty="0">
                <a:latin typeface="Tahoma"/>
                <a:cs typeface="Tahoma"/>
              </a:rPr>
              <a:t>wo</a:t>
            </a:r>
            <a:r>
              <a:rPr sz="2300" spc="-65" dirty="0">
                <a:latin typeface="Tahoma"/>
                <a:cs typeface="Tahoma"/>
              </a:rPr>
              <a:t>n</a:t>
            </a:r>
            <a:r>
              <a:rPr sz="2300" spc="125" dirty="0">
                <a:latin typeface="Times New Roman"/>
                <a:cs typeface="Times New Roman"/>
              </a:rPr>
              <a:t> </a:t>
            </a:r>
            <a:r>
              <a:rPr sz="2300" spc="-65" dirty="0">
                <a:latin typeface="Tahoma"/>
                <a:cs typeface="Tahoma"/>
              </a:rPr>
              <a:t>a</a:t>
            </a:r>
            <a:r>
              <a:rPr sz="2300" spc="110" dirty="0">
                <a:latin typeface="Times New Roman"/>
                <a:cs typeface="Times New Roman"/>
              </a:rPr>
              <a:t> </a:t>
            </a:r>
            <a:r>
              <a:rPr sz="2300" spc="-65" dirty="0">
                <a:latin typeface="Tahoma"/>
                <a:cs typeface="Tahoma"/>
              </a:rPr>
              <a:t>mi</a:t>
            </a:r>
            <a:r>
              <a:rPr sz="2300" spc="-20" dirty="0">
                <a:latin typeface="Tahoma"/>
                <a:cs typeface="Tahoma"/>
              </a:rPr>
              <a:t>l</a:t>
            </a:r>
            <a:r>
              <a:rPr sz="2300" spc="-45" dirty="0">
                <a:latin typeface="Tahoma"/>
                <a:cs typeface="Tahoma"/>
              </a:rPr>
              <a:t>lion</a:t>
            </a:r>
            <a:r>
              <a:rPr sz="2300" spc="-30" dirty="0">
                <a:latin typeface="Times New Roman"/>
                <a:cs typeface="Times New Roman"/>
              </a:rPr>
              <a:t> </a:t>
            </a:r>
            <a:r>
              <a:rPr sz="2300" spc="-65" dirty="0">
                <a:latin typeface="Tahoma"/>
                <a:cs typeface="Tahoma"/>
              </a:rPr>
              <a:t>p</a:t>
            </a:r>
            <a:r>
              <a:rPr sz="2300" spc="-75" dirty="0">
                <a:latin typeface="Tahoma"/>
                <a:cs typeface="Tahoma"/>
              </a:rPr>
              <a:t>o</a:t>
            </a:r>
            <a:r>
              <a:rPr sz="2300" spc="-60" dirty="0">
                <a:latin typeface="Tahoma"/>
                <a:cs typeface="Tahoma"/>
              </a:rPr>
              <a:t>unds,</a:t>
            </a:r>
            <a:r>
              <a:rPr sz="2300" spc="105" dirty="0">
                <a:latin typeface="Times New Roman"/>
                <a:cs typeface="Times New Roman"/>
              </a:rPr>
              <a:t> </a:t>
            </a:r>
            <a:r>
              <a:rPr sz="2300" spc="-75" dirty="0">
                <a:latin typeface="Tahoma"/>
                <a:cs typeface="Tahoma"/>
              </a:rPr>
              <a:t>wha</a:t>
            </a:r>
            <a:r>
              <a:rPr sz="2300" spc="-40" dirty="0">
                <a:latin typeface="Tahoma"/>
                <a:cs typeface="Tahoma"/>
              </a:rPr>
              <a:t>t</a:t>
            </a:r>
            <a:r>
              <a:rPr sz="2300" spc="120" dirty="0">
                <a:latin typeface="Times New Roman"/>
                <a:cs typeface="Times New Roman"/>
              </a:rPr>
              <a:t> </a:t>
            </a:r>
            <a:r>
              <a:rPr sz="2300" spc="-65" dirty="0">
                <a:latin typeface="Tahoma"/>
                <a:cs typeface="Tahoma"/>
              </a:rPr>
              <a:t>would</a:t>
            </a:r>
            <a:r>
              <a:rPr sz="2300" spc="130" dirty="0">
                <a:latin typeface="Times New Roman"/>
                <a:cs typeface="Times New Roman"/>
              </a:rPr>
              <a:t> </a:t>
            </a:r>
            <a:r>
              <a:rPr sz="2300" spc="-75" dirty="0">
                <a:latin typeface="Tahoma"/>
                <a:cs typeface="Tahoma"/>
              </a:rPr>
              <a:t>y</a:t>
            </a:r>
            <a:r>
              <a:rPr sz="2300" spc="-65" dirty="0">
                <a:latin typeface="Tahoma"/>
                <a:cs typeface="Tahoma"/>
              </a:rPr>
              <a:t>ou</a:t>
            </a:r>
            <a:r>
              <a:rPr sz="2300" spc="110" dirty="0">
                <a:latin typeface="Times New Roman"/>
                <a:cs typeface="Times New Roman"/>
              </a:rPr>
              <a:t> </a:t>
            </a:r>
            <a:r>
              <a:rPr sz="2300" spc="-65" dirty="0">
                <a:latin typeface="Tahoma"/>
                <a:cs typeface="Tahoma"/>
              </a:rPr>
              <a:t>do?</a:t>
            </a:r>
            <a:endParaRPr sz="2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7440">
              <a:lnSpc>
                <a:spcPts val="5255"/>
              </a:lnSpc>
            </a:pPr>
            <a:r>
              <a:rPr dirty="0"/>
              <a:t>Conditional</a:t>
            </a:r>
            <a:r>
              <a:rPr spc="180" dirty="0">
                <a:latin typeface="Times New Roman"/>
                <a:cs typeface="Times New Roman"/>
              </a:rPr>
              <a:t> </a:t>
            </a:r>
            <a:r>
              <a:rPr spc="-5" dirty="0"/>
              <a:t>Sentences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34644" y="1784178"/>
            <a:ext cx="6264910" cy="32073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3493770">
              <a:lnSpc>
                <a:spcPts val="5110"/>
              </a:lnSpc>
            </a:pPr>
            <a:r>
              <a:rPr sz="2400" b="1" spc="-15" dirty="0">
                <a:latin typeface="Tahoma"/>
                <a:cs typeface="Tahoma"/>
              </a:rPr>
              <a:t>Other</a:t>
            </a:r>
            <a:r>
              <a:rPr sz="2400" b="1" spc="8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ahoma"/>
                <a:cs typeface="Tahoma"/>
              </a:rPr>
              <a:t>c</a:t>
            </a:r>
            <a:r>
              <a:rPr sz="2400" b="1" spc="-10" dirty="0">
                <a:latin typeface="Tahoma"/>
                <a:cs typeface="Tahoma"/>
              </a:rPr>
              <a:t>o</a:t>
            </a:r>
            <a:r>
              <a:rPr sz="2400" b="1" spc="-5" dirty="0">
                <a:latin typeface="Tahoma"/>
                <a:cs typeface="Tahoma"/>
              </a:rPr>
              <a:t>nnect</a:t>
            </a:r>
            <a:r>
              <a:rPr sz="2400" b="1" spc="-10" dirty="0">
                <a:latin typeface="Tahoma"/>
                <a:cs typeface="Tahoma"/>
              </a:rPr>
              <a:t>o</a:t>
            </a:r>
            <a:r>
              <a:rPr sz="2400" b="1" spc="-15" dirty="0">
                <a:latin typeface="Tahoma"/>
                <a:cs typeface="Tahoma"/>
              </a:rPr>
              <a:t>rs:</a:t>
            </a:r>
            <a:r>
              <a:rPr sz="2400" b="1" spc="-10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3232CC"/>
                </a:solidFill>
                <a:latin typeface="Tahoma"/>
                <a:cs typeface="Tahoma"/>
              </a:rPr>
              <a:t>EVE</a:t>
            </a:r>
            <a:r>
              <a:rPr sz="2400" b="1" spc="-20" dirty="0">
                <a:solidFill>
                  <a:srgbClr val="3232CC"/>
                </a:solidFill>
                <a:latin typeface="Tahoma"/>
                <a:cs typeface="Tahoma"/>
              </a:rPr>
              <a:t>N</a:t>
            </a:r>
            <a:r>
              <a:rPr sz="2400" b="1" spc="9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3232CC"/>
                </a:solidFill>
                <a:latin typeface="Tahoma"/>
                <a:cs typeface="Tahoma"/>
              </a:rPr>
              <a:t>IF</a:t>
            </a:r>
            <a:endParaRPr sz="2400">
              <a:latin typeface="Tahoma"/>
              <a:cs typeface="Tahoma"/>
            </a:endParaRPr>
          </a:p>
          <a:p>
            <a:pPr marL="227965" indent="-8890">
              <a:lnSpc>
                <a:spcPct val="100000"/>
              </a:lnSpc>
              <a:spcBef>
                <a:spcPts val="1000"/>
              </a:spcBef>
            </a:pPr>
            <a:r>
              <a:rPr sz="2300" b="1" i="1" spc="-60" dirty="0">
                <a:latin typeface="Tahoma"/>
                <a:cs typeface="Tahoma"/>
              </a:rPr>
              <a:t>I</a:t>
            </a:r>
            <a:r>
              <a:rPr sz="2300" b="1" i="1" spc="-35" dirty="0">
                <a:latin typeface="Tahoma"/>
                <a:cs typeface="Tahoma"/>
              </a:rPr>
              <a:t> </a:t>
            </a:r>
            <a:r>
              <a:rPr sz="2300" b="1" i="1" spc="-70" dirty="0">
                <a:latin typeface="Tahoma"/>
                <a:cs typeface="Tahoma"/>
              </a:rPr>
              <a:t>won’t</a:t>
            </a:r>
            <a:r>
              <a:rPr sz="2300" b="1" i="1" spc="-10" dirty="0">
                <a:latin typeface="Tahoma"/>
                <a:cs typeface="Tahoma"/>
              </a:rPr>
              <a:t> </a:t>
            </a:r>
            <a:r>
              <a:rPr sz="2300" b="1" i="1" spc="-75" dirty="0">
                <a:latin typeface="Tahoma"/>
                <a:cs typeface="Tahoma"/>
              </a:rPr>
              <a:t>go</a:t>
            </a:r>
            <a:r>
              <a:rPr sz="2300" b="1" i="1" spc="-5" dirty="0">
                <a:latin typeface="Tahoma"/>
                <a:cs typeface="Tahoma"/>
              </a:rPr>
              <a:t> </a:t>
            </a:r>
            <a:r>
              <a:rPr sz="2300" b="1" i="1" spc="-60" dirty="0">
                <a:latin typeface="Tahoma"/>
                <a:cs typeface="Tahoma"/>
              </a:rPr>
              <a:t>to</a:t>
            </a:r>
            <a:r>
              <a:rPr sz="2300" b="1" i="1" spc="-35" dirty="0">
                <a:latin typeface="Tahoma"/>
                <a:cs typeface="Tahoma"/>
              </a:rPr>
              <a:t> </a:t>
            </a:r>
            <a:r>
              <a:rPr sz="2300" b="1" i="1" spc="-65" dirty="0">
                <a:latin typeface="Tahoma"/>
                <a:cs typeface="Tahoma"/>
              </a:rPr>
              <a:t>the</a:t>
            </a:r>
            <a:r>
              <a:rPr sz="2300" b="1" i="1" dirty="0">
                <a:latin typeface="Tahoma"/>
                <a:cs typeface="Tahoma"/>
              </a:rPr>
              <a:t> </a:t>
            </a:r>
            <a:r>
              <a:rPr sz="2300" b="1" i="1" spc="-65" dirty="0">
                <a:latin typeface="Tahoma"/>
                <a:cs typeface="Tahoma"/>
              </a:rPr>
              <a:t>party</a:t>
            </a:r>
            <a:r>
              <a:rPr sz="2300" b="1" i="1" spc="-25" dirty="0">
                <a:latin typeface="Tahoma"/>
                <a:cs typeface="Tahoma"/>
              </a:rPr>
              <a:t> </a:t>
            </a:r>
            <a:r>
              <a:rPr sz="2300" b="1" spc="-70" dirty="0">
                <a:solidFill>
                  <a:srgbClr val="3232CC"/>
                </a:solidFill>
                <a:latin typeface="Tahoma"/>
                <a:cs typeface="Tahoma"/>
              </a:rPr>
              <a:t>ev</a:t>
            </a:r>
            <a:r>
              <a:rPr sz="2300" b="1" spc="-65" dirty="0">
                <a:solidFill>
                  <a:srgbClr val="3232CC"/>
                </a:solidFill>
                <a:latin typeface="Tahoma"/>
                <a:cs typeface="Tahoma"/>
              </a:rPr>
              <a:t>e</a:t>
            </a:r>
            <a:r>
              <a:rPr sz="2300" b="1" spc="-75" dirty="0">
                <a:solidFill>
                  <a:srgbClr val="3232CC"/>
                </a:solidFill>
                <a:latin typeface="Tahoma"/>
                <a:cs typeface="Tahoma"/>
              </a:rPr>
              <a:t>n</a:t>
            </a:r>
            <a:r>
              <a:rPr sz="2300" b="1" spc="9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300" b="1" spc="-40" dirty="0">
                <a:solidFill>
                  <a:srgbClr val="3232CC"/>
                </a:solidFill>
                <a:latin typeface="Tahoma"/>
                <a:cs typeface="Tahoma"/>
              </a:rPr>
              <a:t>if</a:t>
            </a:r>
            <a:r>
              <a:rPr sz="2300" b="1" spc="7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300" b="1" spc="-65" dirty="0">
                <a:latin typeface="Tahoma"/>
                <a:cs typeface="Tahoma"/>
              </a:rPr>
              <a:t>they</a:t>
            </a:r>
            <a:r>
              <a:rPr sz="2300" b="1" spc="85" dirty="0">
                <a:latin typeface="Times New Roman"/>
                <a:cs typeface="Times New Roman"/>
              </a:rPr>
              <a:t> </a:t>
            </a:r>
            <a:r>
              <a:rPr sz="2300" b="1" spc="-75" dirty="0">
                <a:latin typeface="Tahoma"/>
                <a:cs typeface="Tahoma"/>
              </a:rPr>
              <a:t>b</a:t>
            </a:r>
            <a:r>
              <a:rPr sz="2300" b="1" spc="-65" dirty="0">
                <a:latin typeface="Tahoma"/>
                <a:cs typeface="Tahoma"/>
              </a:rPr>
              <a:t>e</a:t>
            </a:r>
            <a:r>
              <a:rPr sz="2300" b="1" spc="-75" dirty="0">
                <a:latin typeface="Tahoma"/>
                <a:cs typeface="Tahoma"/>
              </a:rPr>
              <a:t>g</a:t>
            </a:r>
            <a:r>
              <a:rPr sz="2300" b="1" spc="80" dirty="0">
                <a:latin typeface="Times New Roman"/>
                <a:cs typeface="Times New Roman"/>
              </a:rPr>
              <a:t> </a:t>
            </a:r>
            <a:r>
              <a:rPr sz="2300" b="1" spc="-90" dirty="0">
                <a:latin typeface="Tahoma"/>
                <a:cs typeface="Tahoma"/>
              </a:rPr>
              <a:t>me</a:t>
            </a:r>
            <a:endParaRPr sz="23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7"/>
              </a:spcBef>
            </a:pPr>
            <a:endParaRPr sz="3100">
              <a:latin typeface="Times New Roman"/>
              <a:cs typeface="Times New Roman"/>
            </a:endParaRPr>
          </a:p>
          <a:p>
            <a:pPr marL="227965">
              <a:lnSpc>
                <a:spcPct val="100000"/>
              </a:lnSpc>
            </a:pPr>
            <a:r>
              <a:rPr sz="2400" b="1" spc="-20" dirty="0">
                <a:solidFill>
                  <a:srgbClr val="3232CC"/>
                </a:solidFill>
                <a:latin typeface="Tahoma"/>
                <a:cs typeface="Tahoma"/>
              </a:rPr>
              <a:t>IN</a:t>
            </a:r>
            <a:r>
              <a:rPr sz="2400" b="1" spc="8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3232CC"/>
                </a:solidFill>
                <a:latin typeface="Tahoma"/>
                <a:cs typeface="Tahoma"/>
              </a:rPr>
              <a:t>CASE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9"/>
              </a:spcBef>
            </a:pPr>
            <a:endParaRPr sz="3450">
              <a:latin typeface="Times New Roman"/>
              <a:cs typeface="Times New Roman"/>
            </a:endParaRPr>
          </a:p>
          <a:p>
            <a:pPr marL="588645">
              <a:lnSpc>
                <a:spcPct val="100000"/>
              </a:lnSpc>
            </a:pPr>
            <a:r>
              <a:rPr sz="2300" b="1" spc="-75" dirty="0">
                <a:latin typeface="Tahoma"/>
                <a:cs typeface="Tahoma"/>
              </a:rPr>
              <a:t>Tak</a:t>
            </a:r>
            <a:r>
              <a:rPr sz="2300" b="1" spc="-70" dirty="0">
                <a:latin typeface="Tahoma"/>
                <a:cs typeface="Tahoma"/>
              </a:rPr>
              <a:t>e</a:t>
            </a:r>
            <a:r>
              <a:rPr sz="2300" b="1" spc="80" dirty="0">
                <a:latin typeface="Times New Roman"/>
                <a:cs typeface="Times New Roman"/>
              </a:rPr>
              <a:t> </a:t>
            </a:r>
            <a:r>
              <a:rPr sz="2300" b="1" spc="-75" dirty="0">
                <a:latin typeface="Tahoma"/>
                <a:cs typeface="Tahoma"/>
              </a:rPr>
              <a:t>an</a:t>
            </a:r>
            <a:r>
              <a:rPr sz="2300" b="1" spc="70" dirty="0">
                <a:latin typeface="Times New Roman"/>
                <a:cs typeface="Times New Roman"/>
              </a:rPr>
              <a:t> </a:t>
            </a:r>
            <a:r>
              <a:rPr sz="2300" b="1" spc="-100" dirty="0">
                <a:latin typeface="Tahoma"/>
                <a:cs typeface="Tahoma"/>
              </a:rPr>
              <a:t>um</a:t>
            </a:r>
            <a:r>
              <a:rPr sz="2300" b="1" spc="-70" dirty="0">
                <a:latin typeface="Tahoma"/>
                <a:cs typeface="Tahoma"/>
              </a:rPr>
              <a:t>b</a:t>
            </a:r>
            <a:r>
              <a:rPr sz="2300" b="1" spc="-55" dirty="0">
                <a:latin typeface="Tahoma"/>
                <a:cs typeface="Tahoma"/>
              </a:rPr>
              <a:t>rel</a:t>
            </a:r>
            <a:r>
              <a:rPr sz="2300" b="1" spc="-45" dirty="0">
                <a:latin typeface="Tahoma"/>
                <a:cs typeface="Tahoma"/>
              </a:rPr>
              <a:t>l</a:t>
            </a:r>
            <a:r>
              <a:rPr sz="2300" b="1" spc="-70" dirty="0">
                <a:latin typeface="Tahoma"/>
                <a:cs typeface="Tahoma"/>
              </a:rPr>
              <a:t>a</a:t>
            </a:r>
            <a:r>
              <a:rPr sz="2300" b="1" spc="95" dirty="0">
                <a:latin typeface="Times New Roman"/>
                <a:cs typeface="Times New Roman"/>
              </a:rPr>
              <a:t> </a:t>
            </a:r>
            <a:r>
              <a:rPr sz="2300" b="1" spc="-55" dirty="0">
                <a:solidFill>
                  <a:srgbClr val="3232CC"/>
                </a:solidFill>
                <a:latin typeface="Tahoma"/>
                <a:cs typeface="Tahoma"/>
              </a:rPr>
              <a:t>in</a:t>
            </a:r>
            <a:r>
              <a:rPr sz="2300" b="1" spc="7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300" b="1" spc="-65" dirty="0">
                <a:solidFill>
                  <a:srgbClr val="3232CC"/>
                </a:solidFill>
                <a:latin typeface="Tahoma"/>
                <a:cs typeface="Tahoma"/>
              </a:rPr>
              <a:t>case</a:t>
            </a:r>
            <a:r>
              <a:rPr sz="2300" b="1" spc="9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300" b="1" spc="-45" dirty="0">
                <a:latin typeface="Tahoma"/>
                <a:cs typeface="Tahoma"/>
              </a:rPr>
              <a:t>it</a:t>
            </a:r>
            <a:r>
              <a:rPr sz="2300" b="1" spc="65" dirty="0">
                <a:latin typeface="Times New Roman"/>
                <a:cs typeface="Times New Roman"/>
              </a:rPr>
              <a:t> </a:t>
            </a:r>
            <a:r>
              <a:rPr sz="2300" b="1" spc="-60" dirty="0">
                <a:latin typeface="Tahoma"/>
                <a:cs typeface="Tahoma"/>
              </a:rPr>
              <a:t>rains</a:t>
            </a:r>
            <a:endParaRPr sz="23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372240" y="4076636"/>
            <a:ext cx="1766949" cy="126841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7440">
              <a:lnSpc>
                <a:spcPts val="5255"/>
              </a:lnSpc>
            </a:pPr>
            <a:r>
              <a:rPr dirty="0"/>
              <a:t>Conditional</a:t>
            </a:r>
            <a:r>
              <a:rPr spc="180" dirty="0">
                <a:latin typeface="Times New Roman"/>
                <a:cs typeface="Times New Roman"/>
              </a:rPr>
              <a:t> </a:t>
            </a:r>
            <a:r>
              <a:rPr spc="-5" dirty="0"/>
              <a:t>Sentences</a:t>
            </a:r>
          </a:p>
        </p:txBody>
      </p:sp>
      <p:sp>
        <p:nvSpPr>
          <p:cNvPr id="3" name="object 3"/>
          <p:cNvSpPr/>
          <p:nvPr/>
        </p:nvSpPr>
        <p:spPr>
          <a:xfrm>
            <a:off x="2268604" y="4467225"/>
            <a:ext cx="4032250" cy="1986280"/>
          </a:xfrm>
          <a:custGeom>
            <a:avLst/>
            <a:gdLst/>
            <a:ahLst/>
            <a:cxnLst/>
            <a:rect l="l" t="t" r="r" b="b"/>
            <a:pathLst>
              <a:path w="4032250" h="1986279">
                <a:moveTo>
                  <a:pt x="3802005" y="0"/>
                </a:moveTo>
                <a:lnTo>
                  <a:pt x="2352040" y="690503"/>
                </a:lnTo>
                <a:lnTo>
                  <a:pt x="215895" y="690621"/>
                </a:lnTo>
                <a:lnTo>
                  <a:pt x="198186" y="691321"/>
                </a:lnTo>
                <a:lnTo>
                  <a:pt x="147649" y="701582"/>
                </a:lnTo>
                <a:lnTo>
                  <a:pt x="102163" y="722914"/>
                </a:lnTo>
                <a:lnTo>
                  <a:pt x="63228" y="753811"/>
                </a:lnTo>
                <a:lnTo>
                  <a:pt x="32342" y="792765"/>
                </a:lnTo>
                <a:lnTo>
                  <a:pt x="11004" y="838271"/>
                </a:lnTo>
                <a:lnTo>
                  <a:pt x="715" y="888819"/>
                </a:lnTo>
                <a:lnTo>
                  <a:pt x="0" y="906530"/>
                </a:lnTo>
                <a:lnTo>
                  <a:pt x="0" y="1770065"/>
                </a:lnTo>
                <a:lnTo>
                  <a:pt x="6273" y="1821949"/>
                </a:lnTo>
                <a:lnTo>
                  <a:pt x="24094" y="1869285"/>
                </a:lnTo>
                <a:lnTo>
                  <a:pt x="51964" y="1910570"/>
                </a:lnTo>
                <a:lnTo>
                  <a:pt x="88383" y="1944307"/>
                </a:lnTo>
                <a:lnTo>
                  <a:pt x="131852" y="1968995"/>
                </a:lnTo>
                <a:lnTo>
                  <a:pt x="180872" y="1983135"/>
                </a:lnTo>
                <a:lnTo>
                  <a:pt x="215895" y="1985960"/>
                </a:lnTo>
                <a:lnTo>
                  <a:pt x="3816208" y="1985960"/>
                </a:lnTo>
                <a:lnTo>
                  <a:pt x="3868110" y="1979686"/>
                </a:lnTo>
                <a:lnTo>
                  <a:pt x="3915471" y="1961864"/>
                </a:lnTo>
                <a:lnTo>
                  <a:pt x="3956786" y="1933993"/>
                </a:lnTo>
                <a:lnTo>
                  <a:pt x="3990553" y="1897573"/>
                </a:lnTo>
                <a:lnTo>
                  <a:pt x="4015266" y="1854104"/>
                </a:lnTo>
                <a:lnTo>
                  <a:pt x="4029421" y="1805086"/>
                </a:lnTo>
                <a:lnTo>
                  <a:pt x="4032250" y="1770065"/>
                </a:lnTo>
                <a:lnTo>
                  <a:pt x="4032250" y="906530"/>
                </a:lnTo>
                <a:lnTo>
                  <a:pt x="4031429" y="888819"/>
                </a:lnTo>
                <a:lnTo>
                  <a:pt x="4021169" y="838270"/>
                </a:lnTo>
                <a:lnTo>
                  <a:pt x="3999837" y="792760"/>
                </a:lnTo>
                <a:lnTo>
                  <a:pt x="3968940" y="753796"/>
                </a:lnTo>
                <a:lnTo>
                  <a:pt x="3929983" y="722882"/>
                </a:lnTo>
                <a:lnTo>
                  <a:pt x="3884475" y="701521"/>
                </a:lnTo>
                <a:lnTo>
                  <a:pt x="3833920" y="691219"/>
                </a:lnTo>
                <a:lnTo>
                  <a:pt x="3816208" y="690503"/>
                </a:lnTo>
                <a:lnTo>
                  <a:pt x="3360166" y="690503"/>
                </a:lnTo>
                <a:lnTo>
                  <a:pt x="3802005" y="0"/>
                </a:lnTo>
                <a:close/>
              </a:path>
            </a:pathLst>
          </a:custGeom>
          <a:solidFill>
            <a:srgbClr val="5DFF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268604" y="4467225"/>
            <a:ext cx="4032250" cy="1986280"/>
          </a:xfrm>
          <a:custGeom>
            <a:avLst/>
            <a:gdLst/>
            <a:ahLst/>
            <a:cxnLst/>
            <a:rect l="l" t="t" r="r" b="b"/>
            <a:pathLst>
              <a:path w="4032250" h="1986279">
                <a:moveTo>
                  <a:pt x="0" y="906530"/>
                </a:moveTo>
                <a:lnTo>
                  <a:pt x="6273" y="854634"/>
                </a:lnTo>
                <a:lnTo>
                  <a:pt x="24094" y="807280"/>
                </a:lnTo>
                <a:lnTo>
                  <a:pt x="51964" y="765975"/>
                </a:lnTo>
                <a:lnTo>
                  <a:pt x="88383" y="732225"/>
                </a:lnTo>
                <a:lnTo>
                  <a:pt x="131852" y="707537"/>
                </a:lnTo>
                <a:lnTo>
                  <a:pt x="180872" y="693418"/>
                </a:lnTo>
                <a:lnTo>
                  <a:pt x="215895" y="690621"/>
                </a:lnTo>
                <a:lnTo>
                  <a:pt x="2352040" y="690503"/>
                </a:lnTo>
                <a:lnTo>
                  <a:pt x="3802005" y="0"/>
                </a:lnTo>
                <a:lnTo>
                  <a:pt x="3360166" y="690503"/>
                </a:lnTo>
                <a:lnTo>
                  <a:pt x="3816208" y="690503"/>
                </a:lnTo>
                <a:lnTo>
                  <a:pt x="3868109" y="696784"/>
                </a:lnTo>
                <a:lnTo>
                  <a:pt x="3915467" y="714626"/>
                </a:lnTo>
                <a:lnTo>
                  <a:pt x="3956775" y="742523"/>
                </a:lnTo>
                <a:lnTo>
                  <a:pt x="3990526" y="778971"/>
                </a:lnTo>
                <a:lnTo>
                  <a:pt x="4015214" y="822465"/>
                </a:lnTo>
                <a:lnTo>
                  <a:pt x="4029333" y="871502"/>
                </a:lnTo>
                <a:lnTo>
                  <a:pt x="4032129" y="906530"/>
                </a:lnTo>
                <a:lnTo>
                  <a:pt x="4032250" y="1230309"/>
                </a:lnTo>
                <a:lnTo>
                  <a:pt x="4032250" y="1770065"/>
                </a:lnTo>
                <a:lnTo>
                  <a:pt x="4031534" y="1787772"/>
                </a:lnTo>
                <a:lnTo>
                  <a:pt x="4029421" y="1805086"/>
                </a:lnTo>
                <a:lnTo>
                  <a:pt x="4015266" y="1854104"/>
                </a:lnTo>
                <a:lnTo>
                  <a:pt x="3990553" y="1897573"/>
                </a:lnTo>
                <a:lnTo>
                  <a:pt x="3956786" y="1933993"/>
                </a:lnTo>
                <a:lnTo>
                  <a:pt x="3915471" y="1961864"/>
                </a:lnTo>
                <a:lnTo>
                  <a:pt x="3868110" y="1979686"/>
                </a:lnTo>
                <a:lnTo>
                  <a:pt x="3816208" y="1985960"/>
                </a:lnTo>
                <a:lnTo>
                  <a:pt x="3360166" y="1985960"/>
                </a:lnTo>
                <a:lnTo>
                  <a:pt x="2352040" y="1985960"/>
                </a:lnTo>
                <a:lnTo>
                  <a:pt x="215895" y="1985960"/>
                </a:lnTo>
                <a:lnTo>
                  <a:pt x="198186" y="1985245"/>
                </a:lnTo>
                <a:lnTo>
                  <a:pt x="180872" y="1983135"/>
                </a:lnTo>
                <a:lnTo>
                  <a:pt x="131852" y="1968995"/>
                </a:lnTo>
                <a:lnTo>
                  <a:pt x="88383" y="1944307"/>
                </a:lnTo>
                <a:lnTo>
                  <a:pt x="51964" y="1910570"/>
                </a:lnTo>
                <a:lnTo>
                  <a:pt x="24094" y="1869285"/>
                </a:lnTo>
                <a:lnTo>
                  <a:pt x="6273" y="1821949"/>
                </a:lnTo>
                <a:lnTo>
                  <a:pt x="0" y="1770065"/>
                </a:lnTo>
                <a:lnTo>
                  <a:pt x="0" y="1230309"/>
                </a:lnTo>
                <a:lnTo>
                  <a:pt x="0" y="90653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484500" y="5445121"/>
            <a:ext cx="3745229" cy="822325"/>
          </a:xfrm>
          <a:custGeom>
            <a:avLst/>
            <a:gdLst/>
            <a:ahLst/>
            <a:cxnLst/>
            <a:rect l="l" t="t" r="r" b="b"/>
            <a:pathLst>
              <a:path w="3745229" h="822325">
                <a:moveTo>
                  <a:pt x="0" y="822329"/>
                </a:moveTo>
                <a:lnTo>
                  <a:pt x="3744986" y="822329"/>
                </a:lnTo>
                <a:lnTo>
                  <a:pt x="3744986" y="0"/>
                </a:lnTo>
                <a:lnTo>
                  <a:pt x="0" y="0"/>
                </a:lnTo>
                <a:lnTo>
                  <a:pt x="0" y="822329"/>
                </a:lnTo>
                <a:close/>
              </a:path>
            </a:pathLst>
          </a:custGeom>
          <a:solidFill>
            <a:srgbClr val="5DFF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834644" y="1857330"/>
            <a:ext cx="7800340" cy="4368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243195" indent="71120">
              <a:lnSpc>
                <a:spcPct val="157600"/>
              </a:lnSpc>
            </a:pPr>
            <a:r>
              <a:rPr sz="2400" b="1" spc="-15" dirty="0">
                <a:latin typeface="Tahoma"/>
                <a:cs typeface="Tahoma"/>
              </a:rPr>
              <a:t>Variati</a:t>
            </a:r>
            <a:r>
              <a:rPr sz="2400" b="1" spc="-25" dirty="0">
                <a:latin typeface="Tahoma"/>
                <a:cs typeface="Tahoma"/>
              </a:rPr>
              <a:t>o</a:t>
            </a:r>
            <a:r>
              <a:rPr sz="2400" b="1" spc="-5" dirty="0">
                <a:latin typeface="Tahoma"/>
                <a:cs typeface="Tahoma"/>
              </a:rPr>
              <a:t>ns:</a:t>
            </a:r>
            <a:r>
              <a:rPr sz="2400" b="1" spc="-5" dirty="0">
                <a:latin typeface="Times New Roman"/>
                <a:cs typeface="Times New Roman"/>
              </a:rPr>
              <a:t>  </a:t>
            </a:r>
            <a:r>
              <a:rPr sz="2400" b="1" spc="-5" dirty="0">
                <a:latin typeface="Tahoma"/>
                <a:cs typeface="Tahoma"/>
              </a:rPr>
              <a:t>Typ</a:t>
            </a:r>
            <a:r>
              <a:rPr sz="2400" b="1" dirty="0">
                <a:latin typeface="Tahoma"/>
                <a:cs typeface="Tahoma"/>
              </a:rPr>
              <a:t>e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1,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2</a:t>
            </a:r>
            <a:r>
              <a:rPr sz="2400" b="1" spc="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and</a:t>
            </a:r>
            <a:r>
              <a:rPr sz="2400" b="1" spc="9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3</a:t>
            </a:r>
            <a:r>
              <a:rPr sz="2400" b="1" spc="9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:</a:t>
            </a:r>
            <a:endParaRPr sz="2400">
              <a:latin typeface="Tahoma"/>
              <a:cs typeface="Tahoma"/>
            </a:endParaRPr>
          </a:p>
          <a:p>
            <a:pPr marL="227965" marR="5080" indent="-71755">
              <a:lnSpc>
                <a:spcPct val="138000"/>
              </a:lnSpc>
              <a:spcBef>
                <a:spcPts val="550"/>
              </a:spcBef>
            </a:pPr>
            <a:r>
              <a:rPr sz="2400" dirty="0">
                <a:solidFill>
                  <a:srgbClr val="3232CC"/>
                </a:solidFill>
                <a:latin typeface="Tahoma"/>
                <a:cs typeface="Tahoma"/>
              </a:rPr>
              <a:t>If</a:t>
            </a:r>
            <a:r>
              <a:rPr sz="2400" spc="13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ahoma"/>
                <a:cs typeface="Tahoma"/>
              </a:rPr>
              <a:t>w</a:t>
            </a:r>
            <a:r>
              <a:rPr sz="2400" dirty="0">
                <a:latin typeface="Tahoma"/>
                <a:cs typeface="Tahoma"/>
              </a:rPr>
              <a:t>e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ahoma"/>
                <a:cs typeface="Tahoma"/>
              </a:rPr>
              <a:t>a</a:t>
            </a:r>
            <a:r>
              <a:rPr sz="2400" spc="-15" dirty="0">
                <a:latin typeface="Tahoma"/>
                <a:cs typeface="Tahoma"/>
              </a:rPr>
              <a:t>r</a:t>
            </a:r>
            <a:r>
              <a:rPr sz="2400" dirty="0">
                <a:latin typeface="Tahoma"/>
                <a:cs typeface="Tahoma"/>
              </a:rPr>
              <a:t>e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ahoma"/>
                <a:cs typeface="Tahoma"/>
              </a:rPr>
              <a:t>n</a:t>
            </a:r>
            <a:r>
              <a:rPr sz="2400" spc="-10" dirty="0">
                <a:latin typeface="Tahoma"/>
                <a:cs typeface="Tahoma"/>
              </a:rPr>
              <a:t>o</a:t>
            </a:r>
            <a:r>
              <a:rPr sz="2400" dirty="0">
                <a:latin typeface="Tahoma"/>
                <a:cs typeface="Tahoma"/>
              </a:rPr>
              <a:t>t</a:t>
            </a:r>
            <a:r>
              <a:rPr sz="2400" spc="13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ahoma"/>
                <a:cs typeface="Tahoma"/>
              </a:rPr>
              <a:t>ca</a:t>
            </a:r>
            <a:r>
              <a:rPr sz="2400" spc="-15" dirty="0">
                <a:latin typeface="Tahoma"/>
                <a:cs typeface="Tahoma"/>
              </a:rPr>
              <a:t>r</a:t>
            </a:r>
            <a:r>
              <a:rPr sz="2400" spc="-5" dirty="0">
                <a:latin typeface="Tahoma"/>
                <a:cs typeface="Tahoma"/>
              </a:rPr>
              <a:t>e</a:t>
            </a:r>
            <a:r>
              <a:rPr sz="2400" spc="-25" dirty="0">
                <a:latin typeface="Tahoma"/>
                <a:cs typeface="Tahoma"/>
              </a:rPr>
              <a:t>f</a:t>
            </a:r>
            <a:r>
              <a:rPr sz="2400" spc="-10" dirty="0">
                <a:latin typeface="Tahoma"/>
                <a:cs typeface="Tahoma"/>
              </a:rPr>
              <a:t>ul,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ahoma"/>
                <a:cs typeface="Tahoma"/>
              </a:rPr>
              <a:t>ma</a:t>
            </a:r>
            <a:r>
              <a:rPr sz="2400" spc="-35" dirty="0">
                <a:latin typeface="Tahoma"/>
                <a:cs typeface="Tahoma"/>
              </a:rPr>
              <a:t>n</a:t>
            </a:r>
            <a:r>
              <a:rPr sz="2400" dirty="0">
                <a:latin typeface="Tahoma"/>
                <a:cs typeface="Tahoma"/>
              </a:rPr>
              <a:t>y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ahoma"/>
                <a:cs typeface="Tahoma"/>
              </a:rPr>
              <a:t>specie</a:t>
            </a:r>
            <a:r>
              <a:rPr sz="2400" dirty="0">
                <a:latin typeface="Tahoma"/>
                <a:cs typeface="Tahoma"/>
              </a:rPr>
              <a:t>s</a:t>
            </a:r>
            <a:r>
              <a:rPr sz="2400" spc="185" dirty="0">
                <a:latin typeface="Times New Roman"/>
                <a:cs typeface="Times New Roman"/>
              </a:rPr>
              <a:t> </a:t>
            </a:r>
            <a:r>
              <a:rPr sz="2400" spc="-25" dirty="0">
                <a:solidFill>
                  <a:srgbClr val="3232CC"/>
                </a:solidFill>
                <a:latin typeface="Tahoma"/>
                <a:cs typeface="Tahoma"/>
              </a:rPr>
              <a:t>m</a:t>
            </a:r>
            <a:r>
              <a:rPr sz="2400" spc="-30" dirty="0">
                <a:solidFill>
                  <a:srgbClr val="3232CC"/>
                </a:solidFill>
                <a:latin typeface="Tahoma"/>
                <a:cs typeface="Tahoma"/>
              </a:rPr>
              <a:t>a</a:t>
            </a:r>
            <a:r>
              <a:rPr sz="2400" dirty="0">
                <a:solidFill>
                  <a:srgbClr val="3232CC"/>
                </a:solidFill>
                <a:latin typeface="Tahoma"/>
                <a:cs typeface="Tahoma"/>
              </a:rPr>
              <a:t>y</a:t>
            </a:r>
            <a:r>
              <a:rPr sz="2400" spc="14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latin typeface="Tahoma"/>
                <a:cs typeface="Tahoma"/>
              </a:rPr>
              <a:t>become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ahoma"/>
                <a:cs typeface="Tahoma"/>
              </a:rPr>
              <a:t>e</a:t>
            </a:r>
            <a:r>
              <a:rPr sz="2400" spc="-15" dirty="0">
                <a:latin typeface="Tahoma"/>
                <a:cs typeface="Tahoma"/>
              </a:rPr>
              <a:t>xti</a:t>
            </a:r>
            <a:r>
              <a:rPr sz="2400" spc="-10" dirty="0">
                <a:latin typeface="Tahoma"/>
                <a:cs typeface="Tahoma"/>
              </a:rPr>
              <a:t>n</a:t>
            </a:r>
            <a:r>
              <a:rPr sz="2400" spc="-5" dirty="0">
                <a:latin typeface="Tahoma"/>
                <a:cs typeface="Tahoma"/>
              </a:rPr>
              <a:t>ct.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3232CC"/>
                </a:solidFill>
                <a:latin typeface="Tahoma"/>
                <a:cs typeface="Tahoma"/>
              </a:rPr>
              <a:t>If</a:t>
            </a:r>
            <a:r>
              <a:rPr sz="2400" spc="13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latin typeface="Tahoma"/>
                <a:cs typeface="Tahoma"/>
              </a:rPr>
              <a:t>I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ahoma"/>
                <a:cs typeface="Tahoma"/>
              </a:rPr>
              <a:t>w</a:t>
            </a:r>
            <a:r>
              <a:rPr sz="2400" spc="-10" dirty="0">
                <a:latin typeface="Tahoma"/>
                <a:cs typeface="Tahoma"/>
              </a:rPr>
              <a:t>e</a:t>
            </a:r>
            <a:r>
              <a:rPr sz="2400" spc="-15" dirty="0">
                <a:latin typeface="Tahoma"/>
                <a:cs typeface="Tahoma"/>
              </a:rPr>
              <a:t>r</a:t>
            </a:r>
            <a:r>
              <a:rPr sz="2400" dirty="0">
                <a:latin typeface="Tahoma"/>
                <a:cs typeface="Tahoma"/>
              </a:rPr>
              <a:t>e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ahoma"/>
                <a:cs typeface="Tahoma"/>
              </a:rPr>
              <a:t>an</a:t>
            </a:r>
            <a:r>
              <a:rPr sz="2400" spc="1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ahoma"/>
                <a:cs typeface="Tahoma"/>
              </a:rPr>
              <a:t>ae</a:t>
            </a:r>
            <a:r>
              <a:rPr sz="2400" spc="-15" dirty="0">
                <a:latin typeface="Tahoma"/>
                <a:cs typeface="Tahoma"/>
              </a:rPr>
              <a:t>ro</a:t>
            </a:r>
            <a:r>
              <a:rPr sz="2400" spc="-10" dirty="0">
                <a:latin typeface="Tahoma"/>
                <a:cs typeface="Tahoma"/>
              </a:rPr>
              <a:t>p</a:t>
            </a:r>
            <a:r>
              <a:rPr sz="2400" spc="-15" dirty="0">
                <a:latin typeface="Tahoma"/>
                <a:cs typeface="Tahoma"/>
              </a:rPr>
              <a:t>lane,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ahoma"/>
                <a:cs typeface="Tahoma"/>
              </a:rPr>
              <a:t>I</a:t>
            </a:r>
            <a:r>
              <a:rPr sz="2400" spc="175" dirty="0">
                <a:latin typeface="Times New Roman"/>
                <a:cs typeface="Times New Roman"/>
              </a:rPr>
              <a:t> </a:t>
            </a:r>
            <a:r>
              <a:rPr sz="2400" spc="-20" dirty="0">
                <a:solidFill>
                  <a:srgbClr val="3232CC"/>
                </a:solidFill>
                <a:latin typeface="Tahoma"/>
                <a:cs typeface="Tahoma"/>
              </a:rPr>
              <a:t>cou</a:t>
            </a:r>
            <a:r>
              <a:rPr sz="2400" dirty="0">
                <a:solidFill>
                  <a:srgbClr val="3232CC"/>
                </a:solidFill>
                <a:latin typeface="Tahoma"/>
                <a:cs typeface="Tahoma"/>
              </a:rPr>
              <a:t>l</a:t>
            </a:r>
            <a:r>
              <a:rPr sz="2400" spc="-15" dirty="0">
                <a:solidFill>
                  <a:srgbClr val="3232CC"/>
                </a:solidFill>
                <a:latin typeface="Tahoma"/>
                <a:cs typeface="Tahoma"/>
              </a:rPr>
              <a:t>d</a:t>
            </a:r>
            <a:r>
              <a:rPr sz="2400" spc="13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ahoma"/>
                <a:cs typeface="Tahoma"/>
              </a:rPr>
              <a:t>f</a:t>
            </a:r>
            <a:r>
              <a:rPr sz="2400" spc="-5" dirty="0">
                <a:latin typeface="Tahoma"/>
                <a:cs typeface="Tahoma"/>
              </a:rPr>
              <a:t>l</a:t>
            </a:r>
            <a:r>
              <a:rPr sz="2400" dirty="0">
                <a:latin typeface="Tahoma"/>
                <a:cs typeface="Tahoma"/>
              </a:rPr>
              <a:t>y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ahoma"/>
                <a:cs typeface="Tahoma"/>
              </a:rPr>
              <a:t>in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ahoma"/>
                <a:cs typeface="Tahoma"/>
              </a:rPr>
              <a:t>th</a:t>
            </a:r>
            <a:r>
              <a:rPr sz="2400" dirty="0">
                <a:latin typeface="Tahoma"/>
                <a:cs typeface="Tahoma"/>
              </a:rPr>
              <a:t>e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ahoma"/>
                <a:cs typeface="Tahoma"/>
              </a:rPr>
              <a:t>sk</a:t>
            </a:r>
            <a:r>
              <a:rPr sz="2400" spc="-210" dirty="0">
                <a:latin typeface="Tahoma"/>
                <a:cs typeface="Tahoma"/>
              </a:rPr>
              <a:t>y</a:t>
            </a:r>
            <a:r>
              <a:rPr sz="2400" spc="-10" dirty="0">
                <a:latin typeface="Tahoma"/>
                <a:cs typeface="Tahoma"/>
              </a:rPr>
              <a:t>.</a:t>
            </a:r>
            <a:endParaRPr sz="2400">
              <a:latin typeface="Tahoma"/>
              <a:cs typeface="Tahoma"/>
            </a:endParaRPr>
          </a:p>
          <a:p>
            <a:pPr marL="227965">
              <a:lnSpc>
                <a:spcPct val="100000"/>
              </a:lnSpc>
              <a:spcBef>
                <a:spcPts val="1595"/>
              </a:spcBef>
            </a:pPr>
            <a:r>
              <a:rPr sz="2400" dirty="0">
                <a:solidFill>
                  <a:srgbClr val="3232CC"/>
                </a:solidFill>
                <a:latin typeface="Tahoma"/>
                <a:cs typeface="Tahoma"/>
              </a:rPr>
              <a:t>If</a:t>
            </a:r>
            <a:r>
              <a:rPr sz="2400" spc="13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ahoma"/>
                <a:cs typeface="Tahoma"/>
              </a:rPr>
              <a:t>sh</a:t>
            </a:r>
            <a:r>
              <a:rPr sz="2400" dirty="0">
                <a:latin typeface="Tahoma"/>
                <a:cs typeface="Tahoma"/>
              </a:rPr>
              <a:t>e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ahoma"/>
                <a:cs typeface="Tahoma"/>
              </a:rPr>
              <a:t>h</a:t>
            </a:r>
            <a:r>
              <a:rPr sz="2400" spc="-15" dirty="0">
                <a:latin typeface="Tahoma"/>
                <a:cs typeface="Tahoma"/>
              </a:rPr>
              <a:t>ad</a:t>
            </a:r>
            <a:r>
              <a:rPr sz="2400" dirty="0">
                <a:latin typeface="Tahoma"/>
                <a:cs typeface="Tahoma"/>
              </a:rPr>
              <a:t>n</a:t>
            </a:r>
            <a:r>
              <a:rPr sz="2400" dirty="0">
                <a:latin typeface="Times New Roman"/>
                <a:cs typeface="Times New Roman"/>
              </a:rPr>
              <a:t>’</a:t>
            </a:r>
            <a:r>
              <a:rPr sz="2400" dirty="0">
                <a:latin typeface="Tahoma"/>
                <a:cs typeface="Tahoma"/>
              </a:rPr>
              <a:t>t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ahoma"/>
                <a:cs typeface="Tahoma"/>
              </a:rPr>
              <a:t>wor</a:t>
            </a:r>
            <a:r>
              <a:rPr sz="2400" dirty="0">
                <a:latin typeface="Tahoma"/>
                <a:cs typeface="Tahoma"/>
              </a:rPr>
              <a:t>n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ahoma"/>
                <a:cs typeface="Tahoma"/>
              </a:rPr>
              <a:t>her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ahoma"/>
                <a:cs typeface="Tahoma"/>
              </a:rPr>
              <a:t>helmet,</a:t>
            </a:r>
            <a:r>
              <a:rPr sz="2400" spc="130" dirty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ahoma"/>
                <a:cs typeface="Tahoma"/>
              </a:rPr>
              <a:t>sh</a:t>
            </a:r>
            <a:r>
              <a:rPr sz="2400" dirty="0">
                <a:latin typeface="Tahoma"/>
                <a:cs typeface="Tahoma"/>
              </a:rPr>
              <a:t>e</a:t>
            </a:r>
            <a:r>
              <a:rPr sz="2400" spc="160" dirty="0">
                <a:latin typeface="Times New Roman"/>
                <a:cs typeface="Times New Roman"/>
              </a:rPr>
              <a:t> </a:t>
            </a:r>
            <a:r>
              <a:rPr sz="2400" spc="-15" dirty="0">
                <a:solidFill>
                  <a:srgbClr val="3232CC"/>
                </a:solidFill>
                <a:latin typeface="Tahoma"/>
                <a:cs typeface="Tahoma"/>
              </a:rPr>
              <a:t>mig</a:t>
            </a:r>
            <a:r>
              <a:rPr sz="2400" spc="-5" dirty="0">
                <a:solidFill>
                  <a:srgbClr val="3232CC"/>
                </a:solidFill>
                <a:latin typeface="Tahoma"/>
                <a:cs typeface="Tahoma"/>
              </a:rPr>
              <a:t>h</a:t>
            </a:r>
            <a:r>
              <a:rPr sz="2400" dirty="0">
                <a:solidFill>
                  <a:srgbClr val="3232CC"/>
                </a:solidFill>
                <a:latin typeface="Tahoma"/>
                <a:cs typeface="Tahoma"/>
              </a:rPr>
              <a:t>t</a:t>
            </a:r>
            <a:r>
              <a:rPr sz="2400" spc="13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ahoma"/>
                <a:cs typeface="Tahoma"/>
              </a:rPr>
              <a:t>h</a:t>
            </a:r>
            <a:r>
              <a:rPr sz="2400" spc="-25" dirty="0">
                <a:latin typeface="Tahoma"/>
                <a:cs typeface="Tahoma"/>
              </a:rPr>
              <a:t>a</a:t>
            </a:r>
            <a:r>
              <a:rPr sz="2400" spc="-20" dirty="0">
                <a:latin typeface="Tahoma"/>
                <a:cs typeface="Tahoma"/>
              </a:rPr>
              <a:t>v</a:t>
            </a:r>
            <a:r>
              <a:rPr sz="2400" dirty="0">
                <a:latin typeface="Tahoma"/>
                <a:cs typeface="Tahoma"/>
              </a:rPr>
              <a:t>e</a:t>
            </a:r>
            <a:r>
              <a:rPr sz="2400" spc="1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ahoma"/>
                <a:cs typeface="Tahoma"/>
              </a:rPr>
              <a:t>been</a:t>
            </a:r>
            <a:endParaRPr sz="2400">
              <a:latin typeface="Tahoma"/>
              <a:cs typeface="Tahoma"/>
            </a:endParaRPr>
          </a:p>
          <a:p>
            <a:pPr marL="227965">
              <a:lnSpc>
                <a:spcPct val="100000"/>
              </a:lnSpc>
              <a:spcBef>
                <a:spcPts val="60"/>
              </a:spcBef>
            </a:pPr>
            <a:r>
              <a:rPr sz="2400" spc="-5" dirty="0">
                <a:latin typeface="Tahoma"/>
                <a:cs typeface="Tahoma"/>
              </a:rPr>
              <a:t>se</a:t>
            </a:r>
            <a:r>
              <a:rPr sz="2400" spc="-10" dirty="0">
                <a:latin typeface="Tahoma"/>
                <a:cs typeface="Tahoma"/>
              </a:rPr>
              <a:t>r</a:t>
            </a:r>
            <a:r>
              <a:rPr sz="2400" dirty="0">
                <a:latin typeface="Tahoma"/>
                <a:cs typeface="Tahoma"/>
              </a:rPr>
              <a:t>io</a:t>
            </a:r>
            <a:r>
              <a:rPr sz="2400" spc="5" dirty="0">
                <a:latin typeface="Tahoma"/>
                <a:cs typeface="Tahoma"/>
              </a:rPr>
              <a:t>u</a:t>
            </a:r>
            <a:r>
              <a:rPr sz="2400" spc="-5" dirty="0">
                <a:latin typeface="Tahoma"/>
                <a:cs typeface="Tahoma"/>
              </a:rPr>
              <a:t>sl</a:t>
            </a:r>
            <a:r>
              <a:rPr sz="2400" dirty="0">
                <a:latin typeface="Tahoma"/>
                <a:cs typeface="Tahoma"/>
              </a:rPr>
              <a:t>y</a:t>
            </a:r>
            <a:r>
              <a:rPr sz="2400" spc="1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ahoma"/>
                <a:cs typeface="Tahoma"/>
              </a:rPr>
              <a:t>inju</a:t>
            </a:r>
            <a:r>
              <a:rPr sz="2400" spc="-15" dirty="0">
                <a:latin typeface="Tahoma"/>
                <a:cs typeface="Tahoma"/>
              </a:rPr>
              <a:t>r</a:t>
            </a:r>
            <a:r>
              <a:rPr sz="2400" spc="-5" dirty="0">
                <a:latin typeface="Tahoma"/>
                <a:cs typeface="Tahoma"/>
              </a:rPr>
              <a:t>ed.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9"/>
              </a:spcBef>
            </a:pPr>
            <a:endParaRPr sz="2400">
              <a:latin typeface="Times New Roman"/>
              <a:cs typeface="Times New Roman"/>
            </a:endParaRPr>
          </a:p>
          <a:p>
            <a:pPr marL="1741170">
              <a:lnSpc>
                <a:spcPct val="100000"/>
              </a:lnSpc>
            </a:pP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Modal</a:t>
            </a:r>
            <a:r>
              <a:rPr sz="2400" spc="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verbs</a:t>
            </a:r>
            <a:r>
              <a:rPr sz="2400" spc="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2400" spc="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cond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i</a:t>
            </a: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tional</a:t>
            </a:r>
            <a:endParaRPr sz="2400">
              <a:latin typeface="Arial"/>
              <a:cs typeface="Arial"/>
            </a:endParaRPr>
          </a:p>
          <a:p>
            <a:pPr marL="1741170">
              <a:lnSpc>
                <a:spcPct val="100000"/>
              </a:lnSpc>
            </a:pP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se</a:t>
            </a:r>
            <a:r>
              <a:rPr sz="2400" spc="-15" dirty="0">
                <a:solidFill>
                  <a:srgbClr val="FF0000"/>
                </a:solidFill>
                <a:latin typeface="Arial"/>
                <a:cs typeface="Arial"/>
              </a:rPr>
              <a:t>n</a:t>
            </a: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tenc</a:t>
            </a:r>
            <a:r>
              <a:rPr sz="2400" spc="-10" dirty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sz="2400" dirty="0">
                <a:solidFill>
                  <a:srgbClr val="FF0000"/>
                </a:solidFill>
                <a:latin typeface="Arial"/>
                <a:cs typeface="Arial"/>
              </a:rPr>
              <a:t>s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07490" y="722047"/>
            <a:ext cx="4836795" cy="533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205"/>
              </a:lnSpc>
            </a:pPr>
            <a:r>
              <a:rPr sz="4000" b="1" spc="-20" dirty="0">
                <a:solidFill>
                  <a:srgbClr val="323298"/>
                </a:solidFill>
                <a:latin typeface="Times New Roman"/>
                <a:cs typeface="Times New Roman"/>
              </a:rPr>
              <a:t>Conditional</a:t>
            </a:r>
            <a:r>
              <a:rPr sz="4000" b="1" spc="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4000" b="1" spc="-20" dirty="0">
                <a:solidFill>
                  <a:srgbClr val="323298"/>
                </a:solidFill>
                <a:latin typeface="Times New Roman"/>
                <a:cs typeface="Times New Roman"/>
              </a:rPr>
              <a:t>Sentences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5962" y="1928705"/>
            <a:ext cx="7228840" cy="3198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latin typeface="Tahoma"/>
                <a:cs typeface="Tahoma"/>
              </a:rPr>
              <a:t>Structur</a:t>
            </a:r>
            <a:r>
              <a:rPr sz="2400" b="1" dirty="0">
                <a:latin typeface="Tahoma"/>
                <a:cs typeface="Tahoma"/>
              </a:rPr>
              <a:t>e</a:t>
            </a:r>
            <a:r>
              <a:rPr sz="2400" b="1" spc="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: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655"/>
              </a:spcBef>
            </a:pPr>
            <a:r>
              <a:rPr sz="2400" b="1" dirty="0">
                <a:latin typeface="Tahoma"/>
                <a:cs typeface="Tahoma"/>
              </a:rPr>
              <a:t>A</a:t>
            </a:r>
            <a:r>
              <a:rPr sz="2400" b="1" spc="8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ahoma"/>
                <a:cs typeface="Tahoma"/>
              </a:rPr>
              <a:t>c</a:t>
            </a:r>
            <a:r>
              <a:rPr sz="2400" b="1" spc="-15" dirty="0">
                <a:latin typeface="Tahoma"/>
                <a:cs typeface="Tahoma"/>
              </a:rPr>
              <a:t>o</a:t>
            </a:r>
            <a:r>
              <a:rPr sz="2400" b="1" spc="-5" dirty="0">
                <a:latin typeface="Tahoma"/>
                <a:cs typeface="Tahoma"/>
              </a:rPr>
              <a:t>ndi</a:t>
            </a:r>
            <a:r>
              <a:rPr sz="2400" b="1" spc="-10" dirty="0">
                <a:latin typeface="Tahoma"/>
                <a:cs typeface="Tahoma"/>
              </a:rPr>
              <a:t>t</a:t>
            </a:r>
            <a:r>
              <a:rPr sz="2400" b="1" dirty="0">
                <a:latin typeface="Tahoma"/>
                <a:cs typeface="Tahoma"/>
              </a:rPr>
              <a:t>i</a:t>
            </a:r>
            <a:r>
              <a:rPr sz="2400" b="1" spc="-15" dirty="0">
                <a:latin typeface="Tahoma"/>
                <a:cs typeface="Tahoma"/>
              </a:rPr>
              <a:t>o</a:t>
            </a:r>
            <a:r>
              <a:rPr sz="2400" b="1" spc="-5" dirty="0">
                <a:latin typeface="Tahoma"/>
                <a:cs typeface="Tahoma"/>
              </a:rPr>
              <a:t>na</a:t>
            </a:r>
            <a:r>
              <a:rPr sz="2400" b="1" dirty="0">
                <a:latin typeface="Tahoma"/>
                <a:cs typeface="Tahoma"/>
              </a:rPr>
              <a:t>l</a:t>
            </a:r>
            <a:r>
              <a:rPr sz="2400" b="1" spc="1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senten</a:t>
            </a:r>
            <a:r>
              <a:rPr sz="2400" b="1" spc="-20" dirty="0">
                <a:latin typeface="Tahoma"/>
                <a:cs typeface="Tahoma"/>
              </a:rPr>
              <a:t>c</a:t>
            </a:r>
            <a:r>
              <a:rPr sz="2400" b="1" dirty="0">
                <a:latin typeface="Tahoma"/>
                <a:cs typeface="Tahoma"/>
              </a:rPr>
              <a:t>e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i</a:t>
            </a:r>
            <a:r>
              <a:rPr sz="2400" b="1" dirty="0">
                <a:latin typeface="Tahoma"/>
                <a:cs typeface="Tahoma"/>
              </a:rPr>
              <a:t>s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ahoma"/>
                <a:cs typeface="Tahoma"/>
              </a:rPr>
              <a:t>c</a:t>
            </a:r>
            <a:r>
              <a:rPr sz="2400" b="1" spc="-10" dirty="0">
                <a:latin typeface="Tahoma"/>
                <a:cs typeface="Tahoma"/>
              </a:rPr>
              <a:t>o</a:t>
            </a:r>
            <a:r>
              <a:rPr sz="2400" b="1" dirty="0">
                <a:latin typeface="Tahoma"/>
                <a:cs typeface="Tahoma"/>
              </a:rPr>
              <a:t>mposed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ahoma"/>
                <a:cs typeface="Tahoma"/>
              </a:rPr>
              <a:t>o</a:t>
            </a:r>
            <a:r>
              <a:rPr sz="2400" b="1" dirty="0">
                <a:latin typeface="Tahoma"/>
                <a:cs typeface="Tahoma"/>
              </a:rPr>
              <a:t>f</a:t>
            </a:r>
            <a:r>
              <a:rPr sz="2400" b="1" spc="114" dirty="0"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2</a:t>
            </a:r>
            <a:r>
              <a:rPr sz="2400" b="1" spc="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ahoma"/>
                <a:cs typeface="Tahoma"/>
              </a:rPr>
              <a:t>part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s</a:t>
            </a:r>
            <a:r>
              <a:rPr sz="2400" b="1" spc="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: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3"/>
              </a:spcBef>
            </a:pPr>
            <a:endParaRPr sz="1900">
              <a:latin typeface="Times New Roman"/>
              <a:cs typeface="Times New Roman"/>
            </a:endParaRPr>
          </a:p>
          <a:p>
            <a:pPr marL="517525">
              <a:lnSpc>
                <a:spcPct val="100000"/>
              </a:lnSpc>
              <a:tabLst>
                <a:tab pos="2853690" algn="l"/>
                <a:tab pos="3685540" algn="l"/>
              </a:tabLst>
            </a:pPr>
            <a:r>
              <a:rPr sz="3600" dirty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sz="3600" spc="-114" dirty="0">
                <a:solidFill>
                  <a:srgbClr val="FF0000"/>
                </a:solidFill>
                <a:latin typeface="Tahoma"/>
                <a:cs typeface="Tahoma"/>
              </a:rPr>
              <a:t>f</a:t>
            </a:r>
            <a:r>
              <a:rPr sz="3600" dirty="0">
                <a:solidFill>
                  <a:srgbClr val="FF0000"/>
                </a:solidFill>
                <a:latin typeface="Tahoma"/>
                <a:cs typeface="Tahoma"/>
              </a:rPr>
              <a:t>-</a:t>
            </a:r>
            <a:r>
              <a:rPr sz="3600" spc="-5" dirty="0">
                <a:solidFill>
                  <a:srgbClr val="FF0000"/>
                </a:solidFill>
                <a:latin typeface="Tahoma"/>
                <a:cs typeface="Tahoma"/>
              </a:rPr>
              <a:t>claus</a:t>
            </a:r>
            <a:r>
              <a:rPr sz="3600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r>
              <a:rPr sz="3600" dirty="0">
                <a:solidFill>
                  <a:srgbClr val="FF0000"/>
                </a:solidFill>
                <a:latin typeface="Times New Roman"/>
                <a:cs typeface="Times New Roman"/>
              </a:rPr>
              <a:t>	</a:t>
            </a:r>
            <a:r>
              <a:rPr sz="3600" spc="-30" dirty="0">
                <a:solidFill>
                  <a:srgbClr val="3232CC"/>
                </a:solidFill>
                <a:latin typeface="Tahoma"/>
                <a:cs typeface="Tahoma"/>
              </a:rPr>
              <a:t>+</a:t>
            </a:r>
            <a:r>
              <a:rPr sz="3600" dirty="0">
                <a:solidFill>
                  <a:srgbClr val="3232CC"/>
                </a:solidFill>
                <a:latin typeface="Times New Roman"/>
                <a:cs typeface="Times New Roman"/>
              </a:rPr>
              <a:t>	</a:t>
            </a:r>
            <a:r>
              <a:rPr sz="3600" spc="-20" dirty="0">
                <a:solidFill>
                  <a:srgbClr val="FF0000"/>
                </a:solidFill>
                <a:latin typeface="Tahoma"/>
                <a:cs typeface="Tahoma"/>
              </a:rPr>
              <a:t>Main</a:t>
            </a:r>
            <a:r>
              <a:rPr sz="3600" spc="21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spc="-20" dirty="0">
                <a:solidFill>
                  <a:srgbClr val="FF0000"/>
                </a:solidFill>
                <a:latin typeface="Tahoma"/>
                <a:cs typeface="Tahoma"/>
              </a:rPr>
              <a:t>Clause</a:t>
            </a:r>
            <a:endParaRPr sz="36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3065"/>
              </a:spcBef>
            </a:pPr>
            <a:r>
              <a:rPr sz="2400" b="1" spc="-20" dirty="0">
                <a:latin typeface="Tahoma"/>
                <a:cs typeface="Tahoma"/>
              </a:rPr>
              <a:t>Exampl</a:t>
            </a:r>
            <a:r>
              <a:rPr sz="2400" b="1" spc="-15" dirty="0">
                <a:latin typeface="Tahoma"/>
                <a:cs typeface="Tahoma"/>
              </a:rPr>
              <a:t>e</a:t>
            </a:r>
            <a:r>
              <a:rPr sz="2400" b="1" spc="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: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34"/>
              </a:spcBef>
            </a:pPr>
            <a:endParaRPr sz="1900">
              <a:latin typeface="Times New Roman"/>
              <a:cs typeface="Times New Roman"/>
            </a:endParaRPr>
          </a:p>
          <a:p>
            <a:pPr marR="24130" algn="ctr">
              <a:lnSpc>
                <a:spcPct val="100000"/>
              </a:lnSpc>
            </a:pPr>
            <a:r>
              <a:rPr sz="2800" spc="-20" dirty="0">
                <a:latin typeface="Tahoma"/>
                <a:cs typeface="Tahoma"/>
              </a:rPr>
              <a:t>I</a:t>
            </a:r>
            <a:r>
              <a:rPr sz="2800" spc="-10" dirty="0">
                <a:latin typeface="Tahoma"/>
                <a:cs typeface="Tahoma"/>
              </a:rPr>
              <a:t>f</a:t>
            </a:r>
            <a:r>
              <a:rPr sz="2800" spc="16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ahoma"/>
                <a:cs typeface="Tahoma"/>
              </a:rPr>
              <a:t>it</a:t>
            </a:r>
            <a:r>
              <a:rPr sz="2800" spc="180" dirty="0">
                <a:latin typeface="Times New Roman"/>
                <a:cs typeface="Times New Roman"/>
              </a:rPr>
              <a:t> </a:t>
            </a:r>
            <a:r>
              <a:rPr sz="2800" spc="-60" dirty="0">
                <a:latin typeface="Tahoma"/>
                <a:cs typeface="Tahoma"/>
              </a:rPr>
              <a:t>r</a:t>
            </a:r>
            <a:r>
              <a:rPr sz="2800" spc="-15" dirty="0">
                <a:latin typeface="Tahoma"/>
                <a:cs typeface="Tahoma"/>
              </a:rPr>
              <a:t>ains</a:t>
            </a:r>
            <a:r>
              <a:rPr sz="2800" spc="18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to</a:t>
            </a:r>
            <a:r>
              <a:rPr sz="2800" spc="-15" dirty="0">
                <a:latin typeface="Tahoma"/>
                <a:cs typeface="Tahoma"/>
              </a:rPr>
              <a:t>morro</a:t>
            </a:r>
            <a:r>
              <a:rPr sz="2800" spc="-120" dirty="0">
                <a:latin typeface="Tahoma"/>
                <a:cs typeface="Tahoma"/>
              </a:rPr>
              <a:t>w</a:t>
            </a:r>
            <a:r>
              <a:rPr sz="2800" spc="-10" dirty="0">
                <a:latin typeface="Tahoma"/>
                <a:cs typeface="Tahoma"/>
              </a:rPr>
              <a:t>,</a:t>
            </a:r>
            <a:r>
              <a:rPr sz="2800" spc="175" dirty="0">
                <a:latin typeface="Times New Roman"/>
                <a:cs typeface="Times New Roman"/>
              </a:rPr>
              <a:t> </a:t>
            </a:r>
            <a:r>
              <a:rPr sz="2800" spc="-30" dirty="0">
                <a:latin typeface="Tahoma"/>
                <a:cs typeface="Tahoma"/>
              </a:rPr>
              <a:t>w</a:t>
            </a:r>
            <a:r>
              <a:rPr sz="2800" spc="-15" dirty="0">
                <a:latin typeface="Tahoma"/>
                <a:cs typeface="Tahoma"/>
              </a:rPr>
              <a:t>e</a:t>
            </a:r>
            <a:r>
              <a:rPr sz="2800" spc="18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wil</a:t>
            </a:r>
            <a:r>
              <a:rPr sz="2800" spc="-10" dirty="0">
                <a:latin typeface="Tahoma"/>
                <a:cs typeface="Tahoma"/>
              </a:rPr>
              <a:t>l</a:t>
            </a:r>
            <a:r>
              <a:rPr sz="2800" spc="18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ahoma"/>
                <a:cs typeface="Tahoma"/>
              </a:rPr>
              <a:t>not</a:t>
            </a:r>
            <a:r>
              <a:rPr sz="2800" spc="19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c</a:t>
            </a:r>
            <a:r>
              <a:rPr sz="2800" spc="-10" dirty="0">
                <a:latin typeface="Tahoma"/>
                <a:cs typeface="Tahoma"/>
              </a:rPr>
              <a:t>o</a:t>
            </a:r>
            <a:r>
              <a:rPr sz="2800" spc="-20" dirty="0">
                <a:latin typeface="Tahoma"/>
                <a:cs typeface="Tahoma"/>
              </a:rPr>
              <a:t>me.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76375" y="5229225"/>
            <a:ext cx="2591435" cy="1143000"/>
          </a:xfrm>
          <a:custGeom>
            <a:avLst/>
            <a:gdLst/>
            <a:ahLst/>
            <a:cxnLst/>
            <a:rect l="l" t="t" r="r" b="b"/>
            <a:pathLst>
              <a:path w="2591435" h="1143000">
                <a:moveTo>
                  <a:pt x="2590815" y="380999"/>
                </a:moveTo>
                <a:lnTo>
                  <a:pt x="0" y="380999"/>
                </a:lnTo>
                <a:lnTo>
                  <a:pt x="0" y="1142999"/>
                </a:lnTo>
                <a:lnTo>
                  <a:pt x="2590815" y="1142999"/>
                </a:lnTo>
                <a:lnTo>
                  <a:pt x="2590815" y="380999"/>
                </a:lnTo>
                <a:close/>
              </a:path>
              <a:path w="2591435" h="1143000">
                <a:moveTo>
                  <a:pt x="1619265" y="190499"/>
                </a:moveTo>
                <a:lnTo>
                  <a:pt x="971549" y="190499"/>
                </a:lnTo>
                <a:lnTo>
                  <a:pt x="971549" y="380999"/>
                </a:lnTo>
                <a:lnTo>
                  <a:pt x="1619265" y="380999"/>
                </a:lnTo>
                <a:lnTo>
                  <a:pt x="1619265" y="190499"/>
                </a:lnTo>
                <a:close/>
              </a:path>
              <a:path w="2591435" h="1143000">
                <a:moveTo>
                  <a:pt x="1295399" y="0"/>
                </a:moveTo>
                <a:lnTo>
                  <a:pt x="647699" y="190499"/>
                </a:lnTo>
                <a:lnTo>
                  <a:pt x="1943115" y="190499"/>
                </a:lnTo>
                <a:lnTo>
                  <a:pt x="1295399" y="0"/>
                </a:lnTo>
                <a:close/>
              </a:path>
            </a:pathLst>
          </a:custGeom>
          <a:solidFill>
            <a:srgbClr val="65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476375" y="5229225"/>
            <a:ext cx="2591435" cy="1143000"/>
          </a:xfrm>
          <a:custGeom>
            <a:avLst/>
            <a:gdLst/>
            <a:ahLst/>
            <a:cxnLst/>
            <a:rect l="l" t="t" r="r" b="b"/>
            <a:pathLst>
              <a:path w="2591435" h="1143000">
                <a:moveTo>
                  <a:pt x="0" y="380999"/>
                </a:moveTo>
                <a:lnTo>
                  <a:pt x="971549" y="380999"/>
                </a:lnTo>
                <a:lnTo>
                  <a:pt x="971549" y="190499"/>
                </a:lnTo>
                <a:lnTo>
                  <a:pt x="647699" y="190499"/>
                </a:lnTo>
                <a:lnTo>
                  <a:pt x="1295399" y="0"/>
                </a:lnTo>
                <a:lnTo>
                  <a:pt x="1943115" y="190499"/>
                </a:lnTo>
                <a:lnTo>
                  <a:pt x="1619265" y="190499"/>
                </a:lnTo>
                <a:lnTo>
                  <a:pt x="1619265" y="380999"/>
                </a:lnTo>
                <a:lnTo>
                  <a:pt x="2590815" y="380999"/>
                </a:lnTo>
                <a:lnTo>
                  <a:pt x="2590815" y="1142999"/>
                </a:lnTo>
                <a:lnTo>
                  <a:pt x="0" y="1142999"/>
                </a:lnTo>
                <a:lnTo>
                  <a:pt x="0" y="380999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2089532" y="5825545"/>
            <a:ext cx="1362075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sz="2800" spc="-110" dirty="0">
                <a:solidFill>
                  <a:srgbClr val="FF0000"/>
                </a:solidFill>
                <a:latin typeface="Tahoma"/>
                <a:cs typeface="Tahoma"/>
              </a:rPr>
              <a:t>f</a:t>
            </a:r>
            <a:r>
              <a:rPr sz="2800" spc="-15" dirty="0">
                <a:solidFill>
                  <a:srgbClr val="FF0000"/>
                </a:solidFill>
                <a:latin typeface="Tahoma"/>
                <a:cs typeface="Tahoma"/>
              </a:rPr>
              <a:t>-</a:t>
            </a:r>
            <a:r>
              <a:rPr sz="2800" spc="-20" dirty="0">
                <a:solidFill>
                  <a:srgbClr val="FF0000"/>
                </a:solidFill>
                <a:latin typeface="Tahoma"/>
                <a:cs typeface="Tahoma"/>
              </a:rPr>
              <a:t>clause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981590" y="5229225"/>
            <a:ext cx="2438400" cy="1143000"/>
          </a:xfrm>
          <a:custGeom>
            <a:avLst/>
            <a:gdLst/>
            <a:ahLst/>
            <a:cxnLst/>
            <a:rect l="l" t="t" r="r" b="b"/>
            <a:pathLst>
              <a:path w="2438400" h="1143000">
                <a:moveTo>
                  <a:pt x="2438399" y="380999"/>
                </a:moveTo>
                <a:lnTo>
                  <a:pt x="0" y="380999"/>
                </a:lnTo>
                <a:lnTo>
                  <a:pt x="0" y="1142999"/>
                </a:lnTo>
                <a:lnTo>
                  <a:pt x="2438399" y="1142999"/>
                </a:lnTo>
                <a:lnTo>
                  <a:pt x="2438399" y="380999"/>
                </a:lnTo>
                <a:close/>
              </a:path>
              <a:path w="2438400" h="1143000">
                <a:moveTo>
                  <a:pt x="1523999" y="190499"/>
                </a:moveTo>
                <a:lnTo>
                  <a:pt x="914399" y="190499"/>
                </a:lnTo>
                <a:lnTo>
                  <a:pt x="914399" y="380999"/>
                </a:lnTo>
                <a:lnTo>
                  <a:pt x="1523999" y="380999"/>
                </a:lnTo>
                <a:lnTo>
                  <a:pt x="1523999" y="190499"/>
                </a:lnTo>
                <a:close/>
              </a:path>
              <a:path w="2438400" h="1143000">
                <a:moveTo>
                  <a:pt x="1219199" y="0"/>
                </a:moveTo>
                <a:lnTo>
                  <a:pt x="609599" y="190499"/>
                </a:lnTo>
                <a:lnTo>
                  <a:pt x="1828799" y="190499"/>
                </a:lnTo>
                <a:lnTo>
                  <a:pt x="1219199" y="0"/>
                </a:lnTo>
                <a:close/>
              </a:path>
            </a:pathLst>
          </a:custGeom>
          <a:solidFill>
            <a:srgbClr val="65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981590" y="5229225"/>
            <a:ext cx="2438400" cy="1143000"/>
          </a:xfrm>
          <a:custGeom>
            <a:avLst/>
            <a:gdLst/>
            <a:ahLst/>
            <a:cxnLst/>
            <a:rect l="l" t="t" r="r" b="b"/>
            <a:pathLst>
              <a:path w="2438400" h="1143000">
                <a:moveTo>
                  <a:pt x="0" y="380999"/>
                </a:moveTo>
                <a:lnTo>
                  <a:pt x="914399" y="380999"/>
                </a:lnTo>
                <a:lnTo>
                  <a:pt x="914399" y="190499"/>
                </a:lnTo>
                <a:lnTo>
                  <a:pt x="609599" y="190499"/>
                </a:lnTo>
                <a:lnTo>
                  <a:pt x="1219199" y="0"/>
                </a:lnTo>
                <a:lnTo>
                  <a:pt x="1828799" y="190499"/>
                </a:lnTo>
                <a:lnTo>
                  <a:pt x="1523999" y="190499"/>
                </a:lnTo>
                <a:lnTo>
                  <a:pt x="1523999" y="380999"/>
                </a:lnTo>
                <a:lnTo>
                  <a:pt x="2438399" y="380999"/>
                </a:lnTo>
                <a:lnTo>
                  <a:pt x="2438399" y="1142999"/>
                </a:lnTo>
                <a:lnTo>
                  <a:pt x="0" y="1142999"/>
                </a:lnTo>
                <a:lnTo>
                  <a:pt x="0" y="380999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250565" y="5825545"/>
            <a:ext cx="189992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15" dirty="0">
                <a:solidFill>
                  <a:srgbClr val="FF0000"/>
                </a:solidFill>
                <a:latin typeface="Tahoma"/>
                <a:cs typeface="Tahoma"/>
              </a:rPr>
              <a:t>Main</a:t>
            </a:r>
            <a:r>
              <a:rPr sz="2800" spc="1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FF0000"/>
                </a:solidFill>
                <a:latin typeface="Tahoma"/>
                <a:cs typeface="Tahoma"/>
              </a:rPr>
              <a:t>Cl</a:t>
            </a:r>
            <a:r>
              <a:rPr sz="2800" spc="-30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r>
              <a:rPr sz="2800" spc="-15" dirty="0">
                <a:solidFill>
                  <a:srgbClr val="FF0000"/>
                </a:solidFill>
                <a:latin typeface="Tahoma"/>
                <a:cs typeface="Tahoma"/>
              </a:rPr>
              <a:t>use</a:t>
            </a:r>
            <a:endParaRPr sz="2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07490" y="722047"/>
            <a:ext cx="4836795" cy="533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205"/>
              </a:lnSpc>
            </a:pPr>
            <a:r>
              <a:rPr sz="4000" b="1" spc="-20" dirty="0">
                <a:solidFill>
                  <a:srgbClr val="323298"/>
                </a:solidFill>
                <a:latin typeface="Times New Roman"/>
                <a:cs typeface="Times New Roman"/>
              </a:rPr>
              <a:t>Conditional</a:t>
            </a:r>
            <a:r>
              <a:rPr sz="4000" b="1" spc="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4000" b="1" spc="-20" dirty="0">
                <a:solidFill>
                  <a:srgbClr val="323298"/>
                </a:solidFill>
                <a:latin typeface="Times New Roman"/>
                <a:cs typeface="Times New Roman"/>
              </a:rPr>
              <a:t>Sentences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79111" y="1712804"/>
            <a:ext cx="7363459" cy="4687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7965">
              <a:lnSpc>
                <a:spcPct val="100000"/>
              </a:lnSpc>
            </a:pPr>
            <a:r>
              <a:rPr sz="2400" b="1" spc="-20" dirty="0">
                <a:latin typeface="Tahoma"/>
                <a:cs typeface="Tahoma"/>
              </a:rPr>
              <a:t>Type</a:t>
            </a:r>
            <a:r>
              <a:rPr sz="2400" b="1" spc="-15" dirty="0">
                <a:latin typeface="Tahoma"/>
                <a:cs typeface="Tahoma"/>
              </a:rPr>
              <a:t>s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:</a:t>
            </a:r>
            <a:endParaRPr sz="2400">
              <a:latin typeface="Tahoma"/>
              <a:cs typeface="Tahoma"/>
            </a:endParaRPr>
          </a:p>
          <a:p>
            <a:pPr marL="443865" marR="943610" indent="-431165" algn="ctr">
              <a:lnSpc>
                <a:spcPct val="100000"/>
              </a:lnSpc>
              <a:spcBef>
                <a:spcPts val="1495"/>
              </a:spcBef>
              <a:buSzPct val="120000"/>
              <a:buFont typeface="Wingdings"/>
              <a:buChar char=""/>
              <a:tabLst>
                <a:tab pos="444500" algn="l"/>
              </a:tabLst>
            </a:pPr>
            <a:r>
              <a:rPr sz="2000" b="1" dirty="0">
                <a:latin typeface="Tahoma"/>
                <a:cs typeface="Tahoma"/>
              </a:rPr>
              <a:t>The</a:t>
            </a:r>
            <a:r>
              <a:rPr sz="2000" b="1" spc="-20" dirty="0">
                <a:latin typeface="Tahoma"/>
                <a:cs typeface="Tahoma"/>
              </a:rPr>
              <a:t> </a:t>
            </a:r>
            <a:r>
              <a:rPr sz="2000" b="1" dirty="0">
                <a:latin typeface="Tahoma"/>
                <a:cs typeface="Tahoma"/>
              </a:rPr>
              <a:t>o</a:t>
            </a:r>
            <a:r>
              <a:rPr sz="2000" b="1" spc="-10" dirty="0">
                <a:latin typeface="Tahoma"/>
                <a:cs typeface="Tahoma"/>
              </a:rPr>
              <a:t>r</a:t>
            </a:r>
            <a:r>
              <a:rPr sz="2000" b="1" dirty="0">
                <a:latin typeface="Tahoma"/>
                <a:cs typeface="Tahoma"/>
              </a:rPr>
              <a:t>der</a:t>
            </a:r>
            <a:r>
              <a:rPr sz="2000" b="1" spc="-15" dirty="0">
                <a:latin typeface="Tahoma"/>
                <a:cs typeface="Tahoma"/>
              </a:rPr>
              <a:t> </a:t>
            </a:r>
            <a:r>
              <a:rPr sz="2000" b="1" dirty="0">
                <a:latin typeface="Tahoma"/>
                <a:cs typeface="Tahoma"/>
              </a:rPr>
              <a:t>of </a:t>
            </a:r>
            <a:r>
              <a:rPr sz="2000" b="1" spc="-10" dirty="0">
                <a:latin typeface="Tahoma"/>
                <a:cs typeface="Tahoma"/>
              </a:rPr>
              <a:t>t</a:t>
            </a:r>
            <a:r>
              <a:rPr sz="2000" b="1" dirty="0">
                <a:latin typeface="Tahoma"/>
                <a:cs typeface="Tahoma"/>
              </a:rPr>
              <a:t>he</a:t>
            </a:r>
            <a:r>
              <a:rPr sz="2000" b="1" spc="-15" dirty="0">
                <a:latin typeface="Tahoma"/>
                <a:cs typeface="Tahoma"/>
              </a:rPr>
              <a:t> </a:t>
            </a:r>
            <a:r>
              <a:rPr sz="2000" b="1" spc="-10" dirty="0">
                <a:latin typeface="Tahoma"/>
                <a:cs typeface="Tahoma"/>
              </a:rPr>
              <a:t>t</a:t>
            </a:r>
            <a:r>
              <a:rPr sz="2000" b="1" dirty="0">
                <a:latin typeface="Tahoma"/>
                <a:cs typeface="Tahoma"/>
              </a:rPr>
              <a:t>wo</a:t>
            </a:r>
            <a:r>
              <a:rPr sz="2000" b="1" spc="-15" dirty="0">
                <a:latin typeface="Tahoma"/>
                <a:cs typeface="Tahoma"/>
              </a:rPr>
              <a:t> </a:t>
            </a:r>
            <a:r>
              <a:rPr sz="2000" b="1" dirty="0">
                <a:latin typeface="Tahoma"/>
                <a:cs typeface="Tahoma"/>
              </a:rPr>
              <a:t>c</a:t>
            </a:r>
            <a:r>
              <a:rPr sz="2000" b="1" spc="-10" dirty="0">
                <a:latin typeface="Tahoma"/>
                <a:cs typeface="Tahoma"/>
              </a:rPr>
              <a:t>l</a:t>
            </a:r>
            <a:r>
              <a:rPr sz="2000" b="1" dirty="0">
                <a:latin typeface="Tahoma"/>
                <a:cs typeface="Tahoma"/>
              </a:rPr>
              <a:t>aus</a:t>
            </a:r>
            <a:r>
              <a:rPr sz="2000" b="1" spc="-10" dirty="0">
                <a:latin typeface="Tahoma"/>
                <a:cs typeface="Tahoma"/>
              </a:rPr>
              <a:t>e</a:t>
            </a:r>
            <a:r>
              <a:rPr sz="2000" b="1" dirty="0">
                <a:latin typeface="Tahoma"/>
                <a:cs typeface="Tahoma"/>
              </a:rPr>
              <a:t>s</a:t>
            </a:r>
            <a:r>
              <a:rPr sz="2000" b="1" spc="-40" dirty="0">
                <a:latin typeface="Tahoma"/>
                <a:cs typeface="Tahoma"/>
              </a:rPr>
              <a:t> </a:t>
            </a:r>
            <a:r>
              <a:rPr sz="2000" b="1" dirty="0">
                <a:latin typeface="Tahoma"/>
                <a:cs typeface="Tahoma"/>
              </a:rPr>
              <a:t>is</a:t>
            </a:r>
            <a:r>
              <a:rPr sz="2000" b="1" spc="-20" dirty="0">
                <a:latin typeface="Tahoma"/>
                <a:cs typeface="Tahoma"/>
              </a:rPr>
              <a:t> </a:t>
            </a:r>
            <a:r>
              <a:rPr sz="2000" b="1" dirty="0">
                <a:latin typeface="Tahoma"/>
                <a:cs typeface="Tahoma"/>
              </a:rPr>
              <a:t>fl</a:t>
            </a:r>
            <a:r>
              <a:rPr sz="2000" b="1" spc="-10" dirty="0">
                <a:latin typeface="Tahoma"/>
                <a:cs typeface="Tahoma"/>
              </a:rPr>
              <a:t>e</a:t>
            </a:r>
            <a:r>
              <a:rPr sz="2000" b="1" dirty="0">
                <a:latin typeface="Tahoma"/>
                <a:cs typeface="Tahoma"/>
              </a:rPr>
              <a:t>xib</a:t>
            </a:r>
            <a:r>
              <a:rPr sz="2000" b="1" spc="-10" dirty="0">
                <a:latin typeface="Tahoma"/>
                <a:cs typeface="Tahoma"/>
              </a:rPr>
              <a:t>l</a:t>
            </a:r>
            <a:r>
              <a:rPr sz="2000" b="1" dirty="0">
                <a:latin typeface="Tahoma"/>
                <a:cs typeface="Tahoma"/>
              </a:rPr>
              <a:t>e,</a:t>
            </a:r>
            <a:r>
              <a:rPr sz="2000" b="1" spc="-20" dirty="0">
                <a:latin typeface="Tahoma"/>
                <a:cs typeface="Tahoma"/>
              </a:rPr>
              <a:t> </a:t>
            </a:r>
            <a:r>
              <a:rPr sz="2000" b="1" dirty="0">
                <a:latin typeface="Tahoma"/>
                <a:cs typeface="Tahoma"/>
              </a:rPr>
              <a:t>i</a:t>
            </a:r>
            <a:r>
              <a:rPr sz="2000" b="1" spc="-15" dirty="0">
                <a:latin typeface="Tahoma"/>
                <a:cs typeface="Tahoma"/>
              </a:rPr>
              <a:t>t</a:t>
            </a:r>
            <a:r>
              <a:rPr sz="2000" b="1" dirty="0">
                <a:latin typeface="Tahoma"/>
                <a:cs typeface="Tahoma"/>
              </a:rPr>
              <a:t>’s</a:t>
            </a:r>
            <a:r>
              <a:rPr sz="2000" b="1" spc="-15" dirty="0">
                <a:latin typeface="Tahoma"/>
                <a:cs typeface="Tahoma"/>
              </a:rPr>
              <a:t> </a:t>
            </a:r>
            <a:r>
              <a:rPr sz="2000" b="1" dirty="0">
                <a:latin typeface="Tahoma"/>
                <a:cs typeface="Tahoma"/>
              </a:rPr>
              <a:t>not</a:t>
            </a:r>
            <a:endParaRPr sz="2000">
              <a:latin typeface="Tahoma"/>
              <a:cs typeface="Tahoma"/>
            </a:endParaRPr>
          </a:p>
          <a:p>
            <a:pPr marL="533400">
              <a:lnSpc>
                <a:spcPct val="100000"/>
              </a:lnSpc>
              <a:spcBef>
                <a:spcPts val="85"/>
              </a:spcBef>
            </a:pPr>
            <a:r>
              <a:rPr sz="2000" b="1" dirty="0">
                <a:latin typeface="Tahoma"/>
                <a:cs typeface="Tahoma"/>
              </a:rPr>
              <a:t>i</a:t>
            </a:r>
            <a:r>
              <a:rPr sz="2000" b="1" spc="-10" dirty="0">
                <a:latin typeface="Tahoma"/>
                <a:cs typeface="Tahoma"/>
              </a:rPr>
              <a:t>m</a:t>
            </a:r>
            <a:r>
              <a:rPr sz="2000" b="1" spc="-5" dirty="0">
                <a:latin typeface="Tahoma"/>
                <a:cs typeface="Tahoma"/>
              </a:rPr>
              <a:t>por</a:t>
            </a:r>
            <a:r>
              <a:rPr sz="2000" b="1" dirty="0">
                <a:latin typeface="Tahoma"/>
                <a:cs typeface="Tahoma"/>
              </a:rPr>
              <a:t>t</a:t>
            </a:r>
            <a:r>
              <a:rPr sz="2000" b="1" spc="-10" dirty="0">
                <a:latin typeface="Tahoma"/>
                <a:cs typeface="Tahoma"/>
              </a:rPr>
              <a:t>a</a:t>
            </a:r>
            <a:r>
              <a:rPr sz="2000" b="1" spc="-5" dirty="0">
                <a:latin typeface="Tahoma"/>
                <a:cs typeface="Tahoma"/>
              </a:rPr>
              <a:t>nt.</a:t>
            </a:r>
            <a:endParaRPr sz="2000">
              <a:latin typeface="Tahoma"/>
              <a:cs typeface="Tahoma"/>
            </a:endParaRPr>
          </a:p>
          <a:p>
            <a:pPr marL="533400" marR="5080">
              <a:lnSpc>
                <a:spcPct val="100000"/>
              </a:lnSpc>
            </a:pPr>
            <a:r>
              <a:rPr sz="2000" b="1" dirty="0">
                <a:latin typeface="Tahoma"/>
                <a:cs typeface="Tahoma"/>
              </a:rPr>
              <a:t>But</a:t>
            </a:r>
            <a:r>
              <a:rPr sz="2000" b="1" spc="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if</a:t>
            </a:r>
            <a:r>
              <a:rPr sz="2000" b="1" spc="85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ahoma"/>
                <a:cs typeface="Tahoma"/>
              </a:rPr>
              <a:t>t</a:t>
            </a:r>
            <a:r>
              <a:rPr sz="2000" b="1" spc="-5" dirty="0">
                <a:latin typeface="Tahoma"/>
                <a:cs typeface="Tahoma"/>
              </a:rPr>
              <a:t>h</a:t>
            </a:r>
            <a:r>
              <a:rPr sz="2000" b="1" dirty="0">
                <a:latin typeface="Tahoma"/>
                <a:cs typeface="Tahoma"/>
              </a:rPr>
              <a:t>e</a:t>
            </a:r>
            <a:r>
              <a:rPr sz="2000" b="1" spc="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if-</a:t>
            </a:r>
            <a:r>
              <a:rPr sz="2000" b="1" spc="-5" dirty="0">
                <a:latin typeface="Tahoma"/>
                <a:cs typeface="Tahoma"/>
              </a:rPr>
              <a:t>claus</a:t>
            </a:r>
            <a:r>
              <a:rPr sz="2000" b="1" dirty="0">
                <a:latin typeface="Tahoma"/>
                <a:cs typeface="Tahoma"/>
              </a:rPr>
              <a:t>e</a:t>
            </a:r>
            <a:r>
              <a:rPr sz="2000" b="1" spc="5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ahoma"/>
                <a:cs typeface="Tahoma"/>
              </a:rPr>
              <a:t>come</a:t>
            </a:r>
            <a:r>
              <a:rPr sz="2000" b="1" dirty="0">
                <a:latin typeface="Tahoma"/>
                <a:cs typeface="Tahoma"/>
              </a:rPr>
              <a:t>s</a:t>
            </a:r>
            <a:r>
              <a:rPr sz="2000" b="1" spc="8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ahoma"/>
                <a:cs typeface="Tahoma"/>
              </a:rPr>
              <a:t>fi</a:t>
            </a:r>
            <a:r>
              <a:rPr sz="2000" b="1" spc="-10" dirty="0">
                <a:latin typeface="Tahoma"/>
                <a:cs typeface="Tahoma"/>
              </a:rPr>
              <a:t>r</a:t>
            </a:r>
            <a:r>
              <a:rPr sz="2000" b="1" dirty="0">
                <a:latin typeface="Tahoma"/>
                <a:cs typeface="Tahoma"/>
              </a:rPr>
              <a:t>st,</a:t>
            </a:r>
            <a:r>
              <a:rPr sz="2000" b="1" spc="5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it</a:t>
            </a:r>
            <a:r>
              <a:rPr sz="2000" b="1" spc="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must</a:t>
            </a:r>
            <a:r>
              <a:rPr sz="2000" b="1" spc="6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be</a:t>
            </a:r>
            <a:r>
              <a:rPr sz="2000" b="1" spc="7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ahoma"/>
                <a:cs typeface="Tahoma"/>
              </a:rPr>
              <a:t>fol</a:t>
            </a:r>
            <a:r>
              <a:rPr sz="2000" b="1" spc="-10" dirty="0">
                <a:latin typeface="Tahoma"/>
                <a:cs typeface="Tahoma"/>
              </a:rPr>
              <a:t>l</a:t>
            </a:r>
            <a:r>
              <a:rPr sz="2000" b="1" spc="-5" dirty="0">
                <a:latin typeface="Tahoma"/>
                <a:cs typeface="Tahoma"/>
              </a:rPr>
              <a:t>owe</a:t>
            </a:r>
            <a:r>
              <a:rPr sz="2000" b="1" dirty="0">
                <a:latin typeface="Tahoma"/>
                <a:cs typeface="Tahoma"/>
              </a:rPr>
              <a:t>d</a:t>
            </a:r>
            <a:r>
              <a:rPr sz="2000" b="1" spc="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by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a</a:t>
            </a:r>
            <a:r>
              <a:rPr sz="2000" b="1" spc="8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ahoma"/>
                <a:cs typeface="Tahoma"/>
              </a:rPr>
              <a:t>com</a:t>
            </a:r>
            <a:r>
              <a:rPr sz="2000" b="1" spc="-10" dirty="0">
                <a:latin typeface="Tahoma"/>
                <a:cs typeface="Tahoma"/>
              </a:rPr>
              <a:t>m</a:t>
            </a:r>
            <a:r>
              <a:rPr sz="2000" b="1" dirty="0">
                <a:latin typeface="Tahoma"/>
                <a:cs typeface="Tahoma"/>
              </a:rPr>
              <a:t>a.</a:t>
            </a:r>
            <a:endParaRPr sz="2000">
              <a:latin typeface="Tahoma"/>
              <a:cs typeface="Tahoma"/>
            </a:endParaRPr>
          </a:p>
          <a:p>
            <a:pPr marR="1054100" algn="ctr">
              <a:lnSpc>
                <a:spcPct val="100000"/>
              </a:lnSpc>
              <a:spcBef>
                <a:spcPts val="1100"/>
              </a:spcBef>
            </a:pPr>
            <a:r>
              <a:rPr sz="2100" b="1" i="1" spc="-50" dirty="0">
                <a:solidFill>
                  <a:srgbClr val="3232CC"/>
                </a:solidFill>
                <a:latin typeface="Tahoma"/>
                <a:cs typeface="Tahoma"/>
              </a:rPr>
              <a:t>If </a:t>
            </a:r>
            <a:r>
              <a:rPr sz="2100" b="1" i="1" spc="-40" dirty="0">
                <a:solidFill>
                  <a:srgbClr val="3232CC"/>
                </a:solidFill>
                <a:latin typeface="Tahoma"/>
                <a:cs typeface="Tahoma"/>
              </a:rPr>
              <a:t>it </a:t>
            </a:r>
            <a:r>
              <a:rPr sz="2100" b="1" i="1" spc="-55" dirty="0">
                <a:solidFill>
                  <a:srgbClr val="3232CC"/>
                </a:solidFill>
                <a:latin typeface="Tahoma"/>
                <a:cs typeface="Tahoma"/>
              </a:rPr>
              <a:t>ra</a:t>
            </a:r>
            <a:r>
              <a:rPr sz="2100" b="1" i="1" spc="-45" dirty="0">
                <a:solidFill>
                  <a:srgbClr val="3232CC"/>
                </a:solidFill>
                <a:latin typeface="Tahoma"/>
                <a:cs typeface="Tahoma"/>
              </a:rPr>
              <a:t>i</a:t>
            </a:r>
            <a:r>
              <a:rPr sz="2100" b="1" i="1" spc="-55" dirty="0">
                <a:solidFill>
                  <a:srgbClr val="3232CC"/>
                </a:solidFill>
                <a:latin typeface="Tahoma"/>
                <a:cs typeface="Tahoma"/>
              </a:rPr>
              <a:t>ns,</a:t>
            </a:r>
            <a:r>
              <a:rPr sz="2100" b="1" i="1" spc="-45" dirty="0">
                <a:solidFill>
                  <a:srgbClr val="3232CC"/>
                </a:solidFill>
                <a:latin typeface="Tahoma"/>
                <a:cs typeface="Tahoma"/>
              </a:rPr>
              <a:t> </a:t>
            </a:r>
            <a:r>
              <a:rPr sz="2100" b="1" i="1" spc="-40" dirty="0">
                <a:solidFill>
                  <a:srgbClr val="3232CC"/>
                </a:solidFill>
                <a:latin typeface="Tahoma"/>
                <a:cs typeface="Tahoma"/>
              </a:rPr>
              <a:t>I’ll</a:t>
            </a:r>
            <a:r>
              <a:rPr sz="2100" b="1" i="1" spc="-45" dirty="0">
                <a:solidFill>
                  <a:srgbClr val="3232CC"/>
                </a:solidFill>
                <a:latin typeface="Tahoma"/>
                <a:cs typeface="Tahoma"/>
              </a:rPr>
              <a:t> </a:t>
            </a:r>
            <a:r>
              <a:rPr sz="2100" b="1" i="1" spc="-50" dirty="0">
                <a:solidFill>
                  <a:srgbClr val="3232CC"/>
                </a:solidFill>
                <a:latin typeface="Tahoma"/>
                <a:cs typeface="Tahoma"/>
              </a:rPr>
              <a:t>st</a:t>
            </a:r>
            <a:r>
              <a:rPr sz="2100" b="1" i="1" spc="-75" dirty="0">
                <a:solidFill>
                  <a:srgbClr val="3232CC"/>
                </a:solidFill>
                <a:latin typeface="Tahoma"/>
                <a:cs typeface="Tahoma"/>
              </a:rPr>
              <a:t>a</a:t>
            </a:r>
            <a:r>
              <a:rPr sz="2100" b="1" i="1" spc="-65" dirty="0">
                <a:solidFill>
                  <a:srgbClr val="3232CC"/>
                </a:solidFill>
                <a:latin typeface="Tahoma"/>
                <a:cs typeface="Tahoma"/>
              </a:rPr>
              <a:t>y</a:t>
            </a:r>
            <a:r>
              <a:rPr sz="2100" b="1" i="1" spc="-45" dirty="0">
                <a:solidFill>
                  <a:srgbClr val="3232CC"/>
                </a:solidFill>
                <a:latin typeface="Tahoma"/>
                <a:cs typeface="Tahoma"/>
              </a:rPr>
              <a:t> </a:t>
            </a:r>
            <a:r>
              <a:rPr sz="2100" b="1" i="1" spc="-55" dirty="0">
                <a:solidFill>
                  <a:srgbClr val="3232CC"/>
                </a:solidFill>
                <a:latin typeface="Tahoma"/>
                <a:cs typeface="Tahoma"/>
              </a:rPr>
              <a:t>at</a:t>
            </a:r>
            <a:r>
              <a:rPr sz="2100" b="1" i="1" spc="-50" dirty="0">
                <a:solidFill>
                  <a:srgbClr val="3232CC"/>
                </a:solidFill>
                <a:latin typeface="Tahoma"/>
                <a:cs typeface="Tahoma"/>
              </a:rPr>
              <a:t> </a:t>
            </a:r>
            <a:r>
              <a:rPr sz="2100" b="1" i="1" spc="-75" dirty="0">
                <a:solidFill>
                  <a:srgbClr val="3232CC"/>
                </a:solidFill>
                <a:latin typeface="Tahoma"/>
                <a:cs typeface="Tahoma"/>
              </a:rPr>
              <a:t>home</a:t>
            </a:r>
            <a:endParaRPr sz="21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"/>
              </a:spcBef>
            </a:pPr>
            <a:endParaRPr sz="2200">
              <a:latin typeface="Times New Roman"/>
              <a:cs typeface="Times New Roman"/>
            </a:endParaRPr>
          </a:p>
          <a:p>
            <a:pPr marL="530225" marR="1031240" lvl="1" indent="-446405">
              <a:lnSpc>
                <a:spcPct val="101800"/>
              </a:lnSpc>
              <a:buSzPct val="120000"/>
              <a:buFont typeface="Wingdings"/>
              <a:buChar char=""/>
              <a:tabLst>
                <a:tab pos="515620" algn="l"/>
              </a:tabLst>
            </a:pPr>
            <a:r>
              <a:rPr sz="2000" b="1" spc="-5" dirty="0">
                <a:latin typeface="Tahoma"/>
                <a:cs typeface="Tahoma"/>
              </a:rPr>
              <a:t>The</a:t>
            </a:r>
            <a:r>
              <a:rPr sz="2000" b="1" spc="-10" dirty="0">
                <a:latin typeface="Tahoma"/>
                <a:cs typeface="Tahoma"/>
              </a:rPr>
              <a:t>r</a:t>
            </a:r>
            <a:r>
              <a:rPr sz="2000" b="1" dirty="0">
                <a:latin typeface="Tahoma"/>
                <a:cs typeface="Tahoma"/>
              </a:rPr>
              <a:t>e</a:t>
            </a:r>
            <a:r>
              <a:rPr sz="2000" b="1" spc="7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a</a:t>
            </a:r>
            <a:r>
              <a:rPr sz="2000" b="1" spc="-10" dirty="0">
                <a:latin typeface="Tahoma"/>
                <a:cs typeface="Tahoma"/>
              </a:rPr>
              <a:t>r</a:t>
            </a:r>
            <a:r>
              <a:rPr sz="2000" b="1" dirty="0">
                <a:latin typeface="Tahoma"/>
                <a:cs typeface="Tahoma"/>
              </a:rPr>
              <a:t>e</a:t>
            </a:r>
            <a:r>
              <a:rPr sz="2000" b="1" spc="90" dirty="0"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ahoma"/>
                <a:cs typeface="Tahoma"/>
              </a:rPr>
              <a:t>4</a:t>
            </a:r>
            <a:r>
              <a:rPr sz="2000" b="1" spc="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000" b="1" dirty="0">
                <a:solidFill>
                  <a:srgbClr val="FF0000"/>
                </a:solidFill>
                <a:latin typeface="Tahoma"/>
                <a:cs typeface="Tahoma"/>
              </a:rPr>
              <a:t>ypes</a:t>
            </a:r>
            <a:r>
              <a:rPr sz="2000" b="1" spc="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ahoma"/>
                <a:cs typeface="Tahoma"/>
              </a:rPr>
              <a:t>o</a:t>
            </a:r>
            <a:r>
              <a:rPr sz="2000" b="1" dirty="0">
                <a:latin typeface="Tahoma"/>
                <a:cs typeface="Tahoma"/>
              </a:rPr>
              <a:t>f</a:t>
            </a:r>
            <a:r>
              <a:rPr sz="2000" b="1" spc="8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ahoma"/>
                <a:cs typeface="Tahoma"/>
              </a:rPr>
              <a:t>condi</a:t>
            </a:r>
            <a:r>
              <a:rPr sz="2000" b="1" spc="-10" dirty="0">
                <a:latin typeface="Tahoma"/>
                <a:cs typeface="Tahoma"/>
              </a:rPr>
              <a:t>t</a:t>
            </a:r>
            <a:r>
              <a:rPr sz="2000" b="1" dirty="0">
                <a:latin typeface="Tahoma"/>
                <a:cs typeface="Tahoma"/>
              </a:rPr>
              <a:t>ional</a:t>
            </a:r>
            <a:r>
              <a:rPr sz="2000" b="1" spc="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sen</a:t>
            </a:r>
            <a:r>
              <a:rPr sz="2000" b="1" spc="-10" dirty="0">
                <a:latin typeface="Tahoma"/>
                <a:cs typeface="Tahoma"/>
              </a:rPr>
              <a:t>t</a:t>
            </a:r>
            <a:r>
              <a:rPr sz="2000" b="1" dirty="0">
                <a:latin typeface="Tahoma"/>
                <a:cs typeface="Tahoma"/>
              </a:rPr>
              <a:t>ences.</a:t>
            </a:r>
            <a:r>
              <a:rPr sz="2000" b="1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ahoma"/>
                <a:cs typeface="Tahoma"/>
              </a:rPr>
              <a:t>The</a:t>
            </a:r>
            <a:r>
              <a:rPr sz="2000" b="1" dirty="0">
                <a:latin typeface="Tahoma"/>
                <a:cs typeface="Tahoma"/>
              </a:rPr>
              <a:t>y</a:t>
            </a:r>
            <a:r>
              <a:rPr sz="2000" b="1" spc="7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a</a:t>
            </a:r>
            <a:r>
              <a:rPr sz="2000" b="1" spc="-10" dirty="0">
                <a:latin typeface="Tahoma"/>
                <a:cs typeface="Tahoma"/>
              </a:rPr>
              <a:t>r</a:t>
            </a:r>
            <a:r>
              <a:rPr sz="2000" b="1" dirty="0">
                <a:latin typeface="Tahoma"/>
                <a:cs typeface="Tahoma"/>
              </a:rPr>
              <a:t>e</a:t>
            </a:r>
            <a:r>
              <a:rPr sz="2000" b="1" spc="8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ahoma"/>
                <a:cs typeface="Tahoma"/>
              </a:rPr>
              <a:t>c</a:t>
            </a:r>
            <a:r>
              <a:rPr sz="2000" b="1" spc="-10" dirty="0">
                <a:latin typeface="Tahoma"/>
                <a:cs typeface="Tahoma"/>
              </a:rPr>
              <a:t>l</a:t>
            </a:r>
            <a:r>
              <a:rPr sz="2000" b="1" dirty="0">
                <a:latin typeface="Tahoma"/>
                <a:cs typeface="Tahoma"/>
              </a:rPr>
              <a:t>assif</a:t>
            </a:r>
            <a:r>
              <a:rPr sz="2000" b="1" spc="-10" dirty="0">
                <a:latin typeface="Tahoma"/>
                <a:cs typeface="Tahoma"/>
              </a:rPr>
              <a:t>i</a:t>
            </a:r>
            <a:r>
              <a:rPr sz="2000" b="1" dirty="0">
                <a:latin typeface="Tahoma"/>
                <a:cs typeface="Tahoma"/>
              </a:rPr>
              <a:t>ed</a:t>
            </a:r>
            <a:r>
              <a:rPr sz="2000" b="1" spc="5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acco</a:t>
            </a:r>
            <a:r>
              <a:rPr sz="2000" b="1" spc="-10" dirty="0">
                <a:latin typeface="Tahoma"/>
                <a:cs typeface="Tahoma"/>
              </a:rPr>
              <a:t>r</a:t>
            </a:r>
            <a:r>
              <a:rPr sz="2000" b="1" spc="-5" dirty="0">
                <a:latin typeface="Tahoma"/>
                <a:cs typeface="Tahoma"/>
              </a:rPr>
              <a:t>din</a:t>
            </a:r>
            <a:r>
              <a:rPr sz="2000" b="1" dirty="0">
                <a:latin typeface="Tahoma"/>
                <a:cs typeface="Tahoma"/>
              </a:rPr>
              <a:t>g</a:t>
            </a:r>
            <a:r>
              <a:rPr sz="2000" b="1" spc="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to</a:t>
            </a:r>
            <a:r>
              <a:rPr sz="2000" b="1" spc="8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the</a:t>
            </a:r>
            <a:r>
              <a:rPr sz="2000" b="1" spc="6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ahoma"/>
                <a:cs typeface="Tahoma"/>
              </a:rPr>
              <a:t>deg</a:t>
            </a:r>
            <a:r>
              <a:rPr sz="2000" b="1" spc="-10" dirty="0">
                <a:solidFill>
                  <a:srgbClr val="FF0000"/>
                </a:solidFill>
                <a:latin typeface="Tahoma"/>
                <a:cs typeface="Tahoma"/>
              </a:rPr>
              <a:t>r</a:t>
            </a:r>
            <a:r>
              <a:rPr sz="2000" b="1" dirty="0">
                <a:solidFill>
                  <a:srgbClr val="FF0000"/>
                </a:solidFill>
                <a:latin typeface="Tahoma"/>
                <a:cs typeface="Tahoma"/>
              </a:rPr>
              <a:t>ee</a:t>
            </a:r>
            <a:r>
              <a:rPr sz="2000" b="1" spc="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ahoma"/>
                <a:cs typeface="Tahoma"/>
              </a:rPr>
              <a:t>of</a:t>
            </a:r>
            <a:r>
              <a:rPr sz="20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ahoma"/>
                <a:cs typeface="Tahoma"/>
              </a:rPr>
              <a:t>p</a:t>
            </a:r>
            <a:r>
              <a:rPr sz="2000" b="1" spc="-10" dirty="0">
                <a:solidFill>
                  <a:srgbClr val="FF0000"/>
                </a:solidFill>
                <a:latin typeface="Tahoma"/>
                <a:cs typeface="Tahoma"/>
              </a:rPr>
              <a:t>r</a:t>
            </a:r>
            <a:r>
              <a:rPr sz="2000" b="1" spc="-5" dirty="0">
                <a:solidFill>
                  <a:srgbClr val="FF0000"/>
                </a:solidFill>
                <a:latin typeface="Tahoma"/>
                <a:cs typeface="Tahoma"/>
              </a:rPr>
              <a:t>oba</a:t>
            </a:r>
            <a:r>
              <a:rPr sz="2000" b="1" spc="10" dirty="0">
                <a:solidFill>
                  <a:srgbClr val="FF0000"/>
                </a:solidFill>
                <a:latin typeface="Tahoma"/>
                <a:cs typeface="Tahoma"/>
              </a:rPr>
              <a:t>b</a:t>
            </a:r>
            <a:r>
              <a:rPr sz="2000" b="1" dirty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sz="2000" b="1" spc="-10" dirty="0">
                <a:solidFill>
                  <a:srgbClr val="FF0000"/>
                </a:solidFill>
                <a:latin typeface="Tahoma"/>
                <a:cs typeface="Tahoma"/>
              </a:rPr>
              <a:t>l</a:t>
            </a:r>
            <a:r>
              <a:rPr sz="2000" b="1" dirty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sz="2000" b="1" spc="-1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000" b="1" dirty="0">
                <a:solidFill>
                  <a:srgbClr val="FF0000"/>
                </a:solidFill>
                <a:latin typeface="Tahoma"/>
                <a:cs typeface="Tahoma"/>
              </a:rPr>
              <a:t>y</a:t>
            </a:r>
            <a:r>
              <a:rPr sz="2000" b="1" spc="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that</a:t>
            </a:r>
            <a:r>
              <a:rPr sz="2000" b="1" spc="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th</a:t>
            </a:r>
            <a:r>
              <a:rPr sz="2000" b="1" spc="-10" dirty="0">
                <a:latin typeface="Tahoma"/>
                <a:cs typeface="Tahoma"/>
              </a:rPr>
              <a:t>e</a:t>
            </a:r>
            <a:r>
              <a:rPr sz="2000" b="1" dirty="0">
                <a:latin typeface="Tahoma"/>
                <a:cs typeface="Tahoma"/>
              </a:rPr>
              <a:t>y</a:t>
            </a:r>
            <a:r>
              <a:rPr sz="2000" b="1" spc="6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exp</a:t>
            </a:r>
            <a:r>
              <a:rPr sz="2000" b="1" spc="-10" dirty="0">
                <a:latin typeface="Tahoma"/>
                <a:cs typeface="Tahoma"/>
              </a:rPr>
              <a:t>r</a:t>
            </a:r>
            <a:r>
              <a:rPr sz="2000" b="1" dirty="0">
                <a:latin typeface="Tahoma"/>
                <a:cs typeface="Tahoma"/>
              </a:rPr>
              <a:t>ess.</a:t>
            </a:r>
            <a:endParaRPr sz="2000">
              <a:latin typeface="Tahoma"/>
              <a:cs typeface="Tahoma"/>
            </a:endParaRPr>
          </a:p>
          <a:p>
            <a:pPr lvl="1">
              <a:lnSpc>
                <a:spcPct val="100000"/>
              </a:lnSpc>
              <a:spcBef>
                <a:spcPts val="11"/>
              </a:spcBef>
              <a:buFont typeface="Wingdings"/>
              <a:buChar char=""/>
            </a:pPr>
            <a:endParaRPr sz="2000">
              <a:latin typeface="Times New Roman"/>
              <a:cs typeface="Times New Roman"/>
            </a:endParaRPr>
          </a:p>
          <a:p>
            <a:pPr marL="530225" marR="594360" lvl="1" indent="-446405">
              <a:lnSpc>
                <a:spcPct val="101800"/>
              </a:lnSpc>
              <a:buSzPct val="120000"/>
              <a:buFont typeface="Wingdings"/>
              <a:buChar char=""/>
              <a:tabLst>
                <a:tab pos="515620" algn="l"/>
                <a:tab pos="4835525" algn="l"/>
              </a:tabLst>
            </a:pPr>
            <a:r>
              <a:rPr sz="2000" b="1" spc="-5" dirty="0">
                <a:latin typeface="Tahoma"/>
                <a:cs typeface="Tahoma"/>
              </a:rPr>
              <a:t>Eac</a:t>
            </a:r>
            <a:r>
              <a:rPr sz="2000" b="1" dirty="0">
                <a:latin typeface="Tahoma"/>
                <a:cs typeface="Tahoma"/>
              </a:rPr>
              <a:t>h</a:t>
            </a:r>
            <a:r>
              <a:rPr sz="2000" b="1" spc="7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t</a:t>
            </a:r>
            <a:r>
              <a:rPr sz="2000" b="1" spc="-10" dirty="0">
                <a:latin typeface="Tahoma"/>
                <a:cs typeface="Tahoma"/>
              </a:rPr>
              <a:t>y</a:t>
            </a:r>
            <a:r>
              <a:rPr sz="2000" b="1" spc="-5" dirty="0">
                <a:latin typeface="Tahoma"/>
                <a:cs typeface="Tahoma"/>
              </a:rPr>
              <a:t>p</a:t>
            </a:r>
            <a:r>
              <a:rPr sz="2000" b="1" dirty="0">
                <a:latin typeface="Tahoma"/>
                <a:cs typeface="Tahoma"/>
              </a:rPr>
              <a:t>e</a:t>
            </a:r>
            <a:r>
              <a:rPr sz="2000" b="1" spc="7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ahoma"/>
                <a:cs typeface="Tahoma"/>
              </a:rPr>
              <a:t>o</a:t>
            </a:r>
            <a:r>
              <a:rPr sz="2000" b="1" dirty="0">
                <a:latin typeface="Tahoma"/>
                <a:cs typeface="Tahoma"/>
              </a:rPr>
              <a:t>f</a:t>
            </a:r>
            <a:r>
              <a:rPr sz="2000" b="1" spc="8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ahoma"/>
                <a:cs typeface="Tahoma"/>
              </a:rPr>
              <a:t>condi</a:t>
            </a:r>
            <a:r>
              <a:rPr sz="2000" b="1" spc="-10" dirty="0">
                <a:latin typeface="Tahoma"/>
                <a:cs typeface="Tahoma"/>
              </a:rPr>
              <a:t>t</a:t>
            </a:r>
            <a:r>
              <a:rPr sz="2000" b="1" dirty="0">
                <a:latin typeface="Tahoma"/>
                <a:cs typeface="Tahoma"/>
              </a:rPr>
              <a:t>ional</a:t>
            </a:r>
            <a:r>
              <a:rPr sz="2000" b="1" spc="5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sen</a:t>
            </a:r>
            <a:r>
              <a:rPr sz="2000" b="1" spc="-10" dirty="0">
                <a:latin typeface="Tahoma"/>
                <a:cs typeface="Tahoma"/>
              </a:rPr>
              <a:t>t</a:t>
            </a:r>
            <a:r>
              <a:rPr sz="2000" b="1" dirty="0">
                <a:latin typeface="Tahoma"/>
                <a:cs typeface="Tahoma"/>
              </a:rPr>
              <a:t>ences</a:t>
            </a:r>
            <a:r>
              <a:rPr sz="2000" b="1" spc="5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ahoma"/>
                <a:cs typeface="Tahoma"/>
              </a:rPr>
              <a:t>use</a:t>
            </a:r>
            <a:r>
              <a:rPr sz="2000" b="1" dirty="0">
                <a:solidFill>
                  <a:srgbClr val="FF0000"/>
                </a:solidFill>
                <a:latin typeface="Tahoma"/>
                <a:cs typeface="Tahoma"/>
              </a:rPr>
              <a:t>s</a:t>
            </a:r>
            <a:r>
              <a:rPr sz="2000" b="1" spc="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FF0000"/>
                </a:solidFill>
                <a:latin typeface="Tahoma"/>
                <a:cs typeface="Tahoma"/>
              </a:rPr>
              <a:t>differ</a:t>
            </a:r>
            <a:r>
              <a:rPr sz="2000" b="1" dirty="0">
                <a:solidFill>
                  <a:srgbClr val="FF0000"/>
                </a:solidFill>
                <a:latin typeface="Tahoma"/>
                <a:cs typeface="Tahoma"/>
              </a:rPr>
              <a:t>ent</a:t>
            </a:r>
            <a:r>
              <a:rPr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000" b="1" spc="-10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r>
              <a:rPr sz="2000" b="1" spc="-5" dirty="0">
                <a:solidFill>
                  <a:srgbClr val="FF0000"/>
                </a:solidFill>
                <a:latin typeface="Tahoma"/>
                <a:cs typeface="Tahoma"/>
              </a:rPr>
              <a:t>nse</a:t>
            </a:r>
            <a:r>
              <a:rPr sz="2000" b="1" dirty="0">
                <a:solidFill>
                  <a:srgbClr val="FF0000"/>
                </a:solidFill>
                <a:latin typeface="Tahoma"/>
                <a:cs typeface="Tahoma"/>
              </a:rPr>
              <a:t>s</a:t>
            </a:r>
            <a:r>
              <a:rPr sz="2000" b="1" spc="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to</a:t>
            </a:r>
            <a:r>
              <a:rPr sz="2000" b="1" spc="8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show</a:t>
            </a:r>
            <a:r>
              <a:rPr sz="2000" b="1" spc="6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the</a:t>
            </a:r>
            <a:r>
              <a:rPr sz="2000" b="1" spc="6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ahoma"/>
                <a:cs typeface="Tahoma"/>
              </a:rPr>
              <a:t>differ</a:t>
            </a:r>
            <a:r>
              <a:rPr sz="2000" b="1" dirty="0">
                <a:latin typeface="Tahoma"/>
                <a:cs typeface="Tahoma"/>
              </a:rPr>
              <a:t>ence</a:t>
            </a:r>
            <a:r>
              <a:rPr sz="2000" b="1" spc="55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ahoma"/>
                <a:cs typeface="Tahoma"/>
              </a:rPr>
              <a:t>in</a:t>
            </a:r>
            <a:r>
              <a:rPr sz="2000" b="1" dirty="0">
                <a:latin typeface="Times New Roman"/>
                <a:cs typeface="Times New Roman"/>
              </a:rPr>
              <a:t>	</a:t>
            </a:r>
            <a:r>
              <a:rPr sz="2000" b="1" dirty="0">
                <a:latin typeface="Tahoma"/>
                <a:cs typeface="Tahoma"/>
              </a:rPr>
              <a:t>the</a:t>
            </a:r>
            <a:r>
              <a:rPr sz="2000" b="1" spc="6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ahoma"/>
                <a:cs typeface="Tahoma"/>
              </a:rPr>
              <a:t>deg</a:t>
            </a:r>
            <a:r>
              <a:rPr sz="2000" b="1" spc="-10" dirty="0">
                <a:latin typeface="Tahoma"/>
                <a:cs typeface="Tahoma"/>
              </a:rPr>
              <a:t>r</a:t>
            </a:r>
            <a:r>
              <a:rPr sz="2000" b="1" dirty="0">
                <a:latin typeface="Tahoma"/>
                <a:cs typeface="Tahoma"/>
              </a:rPr>
              <a:t>ee</a:t>
            </a:r>
            <a:r>
              <a:rPr sz="2000" b="1" spc="8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ahoma"/>
                <a:cs typeface="Tahoma"/>
              </a:rPr>
              <a:t>of</a:t>
            </a:r>
            <a:r>
              <a:rPr sz="2000" b="1" spc="-5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Tahoma"/>
                <a:cs typeface="Tahoma"/>
              </a:rPr>
              <a:t>p</a:t>
            </a:r>
            <a:r>
              <a:rPr sz="2000" b="1" spc="-10" dirty="0">
                <a:latin typeface="Tahoma"/>
                <a:cs typeface="Tahoma"/>
              </a:rPr>
              <a:t>r</a:t>
            </a:r>
            <a:r>
              <a:rPr sz="2000" b="1" spc="-5" dirty="0">
                <a:latin typeface="Tahoma"/>
                <a:cs typeface="Tahoma"/>
              </a:rPr>
              <a:t>oba</a:t>
            </a:r>
            <a:r>
              <a:rPr sz="2000" b="1" spc="10" dirty="0">
                <a:latin typeface="Tahoma"/>
                <a:cs typeface="Tahoma"/>
              </a:rPr>
              <a:t>b</a:t>
            </a:r>
            <a:r>
              <a:rPr sz="2000" b="1" dirty="0">
                <a:latin typeface="Tahoma"/>
                <a:cs typeface="Tahoma"/>
              </a:rPr>
              <a:t>i</a:t>
            </a:r>
            <a:r>
              <a:rPr sz="2000" b="1" spc="-10" dirty="0">
                <a:latin typeface="Tahoma"/>
                <a:cs typeface="Tahoma"/>
              </a:rPr>
              <a:t>l</a:t>
            </a:r>
            <a:r>
              <a:rPr sz="2000" b="1" dirty="0">
                <a:latin typeface="Tahoma"/>
                <a:cs typeface="Tahoma"/>
              </a:rPr>
              <a:t>i</a:t>
            </a:r>
            <a:r>
              <a:rPr sz="2000" b="1" spc="-10" dirty="0">
                <a:latin typeface="Tahoma"/>
                <a:cs typeface="Tahoma"/>
              </a:rPr>
              <a:t>t</a:t>
            </a:r>
            <a:r>
              <a:rPr sz="2000" b="1" dirty="0">
                <a:latin typeface="Tahoma"/>
                <a:cs typeface="Tahoma"/>
              </a:rPr>
              <a:t>y.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4644" y="1816182"/>
            <a:ext cx="7423150" cy="42957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Clr>
                <a:srgbClr val="3232CC"/>
              </a:buClr>
              <a:buSzPct val="60416"/>
              <a:buFont typeface="Wingdings"/>
              <a:buChar char=""/>
              <a:tabLst>
                <a:tab pos="355600" algn="l"/>
              </a:tabLst>
            </a:pPr>
            <a:r>
              <a:rPr sz="2400" spc="-5" dirty="0">
                <a:latin typeface="Tahoma"/>
                <a:cs typeface="Tahoma"/>
              </a:rPr>
              <a:t>Zer</a:t>
            </a:r>
            <a:r>
              <a:rPr sz="2400" dirty="0">
                <a:latin typeface="Tahoma"/>
                <a:cs typeface="Tahoma"/>
              </a:rPr>
              <a:t>o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ahoma"/>
                <a:cs typeface="Tahoma"/>
              </a:rPr>
              <a:t>Con</a:t>
            </a:r>
            <a:r>
              <a:rPr sz="2400" spc="-10" dirty="0">
                <a:latin typeface="Tahoma"/>
                <a:cs typeface="Tahoma"/>
              </a:rPr>
              <a:t>ditional: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Arial Unicode MS"/>
                <a:cs typeface="Arial Unicode MS"/>
              </a:rPr>
              <a:t>I</a:t>
            </a:r>
            <a:r>
              <a:rPr sz="2200" spc="-10" dirty="0">
                <a:latin typeface="Arial Unicode MS"/>
                <a:cs typeface="Arial Unicode MS"/>
              </a:rPr>
              <a:t>f</a:t>
            </a:r>
            <a:r>
              <a:rPr sz="2200" spc="5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Arial Unicode MS"/>
                <a:cs typeface="Arial Unicode MS"/>
              </a:rPr>
              <a:t>/</a:t>
            </a:r>
            <a:r>
              <a:rPr sz="2200" spc="-15" dirty="0">
                <a:latin typeface="Arial Unicode MS"/>
                <a:cs typeface="Arial Unicode MS"/>
              </a:rPr>
              <a:t>w</a:t>
            </a:r>
            <a:r>
              <a:rPr sz="2200" spc="-5" dirty="0">
                <a:latin typeface="Arial Unicode MS"/>
                <a:cs typeface="Arial Unicode MS"/>
              </a:rPr>
              <a:t>he</a:t>
            </a:r>
            <a:r>
              <a:rPr sz="2200" spc="-15" dirty="0">
                <a:latin typeface="Arial Unicode MS"/>
                <a:cs typeface="Arial Unicode MS"/>
              </a:rPr>
              <a:t>n</a:t>
            </a:r>
            <a:r>
              <a:rPr sz="2200" spc="25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Arial Unicode MS"/>
                <a:cs typeface="Arial Unicode MS"/>
              </a:rPr>
              <a:t>+</a:t>
            </a:r>
            <a:r>
              <a:rPr sz="2200" spc="6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Arial Unicode MS"/>
                <a:cs typeface="Arial Unicode MS"/>
              </a:rPr>
              <a:t>p</a:t>
            </a:r>
            <a:r>
              <a:rPr sz="2200" dirty="0">
                <a:latin typeface="Arial Unicode MS"/>
                <a:cs typeface="Arial Unicode MS"/>
              </a:rPr>
              <a:t>r</a:t>
            </a:r>
            <a:r>
              <a:rPr sz="2200" spc="-5" dirty="0">
                <a:latin typeface="Arial Unicode MS"/>
                <a:cs typeface="Arial Unicode MS"/>
              </a:rPr>
              <a:t>e</a:t>
            </a:r>
            <a:r>
              <a:rPr sz="2200" dirty="0">
                <a:latin typeface="Arial Unicode MS"/>
                <a:cs typeface="Arial Unicode MS"/>
              </a:rPr>
              <a:t>s</a:t>
            </a:r>
            <a:r>
              <a:rPr sz="2200" spc="-20" dirty="0">
                <a:latin typeface="Arial Unicode MS"/>
                <a:cs typeface="Arial Unicode MS"/>
              </a:rPr>
              <a:t>en</a:t>
            </a:r>
            <a:r>
              <a:rPr sz="2200" spc="-10" dirty="0">
                <a:latin typeface="Arial Unicode MS"/>
                <a:cs typeface="Arial Unicode MS"/>
              </a:rPr>
              <a:t>t</a:t>
            </a:r>
            <a:r>
              <a:rPr sz="2200" spc="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Arial Unicode MS"/>
                <a:cs typeface="Arial Unicode MS"/>
              </a:rPr>
              <a:t>t</a:t>
            </a:r>
            <a:r>
              <a:rPr sz="2200" spc="-5" dirty="0">
                <a:latin typeface="Arial Unicode MS"/>
                <a:cs typeface="Arial Unicode MS"/>
              </a:rPr>
              <a:t>en</a:t>
            </a:r>
            <a:r>
              <a:rPr sz="2200" spc="-15" dirty="0">
                <a:latin typeface="Arial Unicode MS"/>
                <a:cs typeface="Arial Unicode MS"/>
              </a:rPr>
              <a:t>se</a:t>
            </a:r>
            <a:r>
              <a:rPr sz="2200" spc="70" dirty="0">
                <a:latin typeface="Times New Roman"/>
                <a:cs typeface="Times New Roman"/>
              </a:rPr>
              <a:t> </a:t>
            </a:r>
            <a:r>
              <a:rPr sz="2200" b="1" spc="-25" dirty="0">
                <a:latin typeface="Times New Roman"/>
                <a:cs typeface="Times New Roman"/>
              </a:rPr>
              <a:t>…</a:t>
            </a:r>
            <a:r>
              <a:rPr sz="2200" dirty="0">
                <a:latin typeface="Arial Unicode MS"/>
                <a:cs typeface="Arial Unicode MS"/>
              </a:rPr>
              <a:t>.</a:t>
            </a:r>
            <a:r>
              <a:rPr sz="2200" spc="-10" dirty="0">
                <a:latin typeface="Arial Unicode MS"/>
                <a:cs typeface="Arial Unicode MS"/>
              </a:rPr>
              <a:t>.</a:t>
            </a:r>
            <a:r>
              <a:rPr sz="2200" spc="4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Arial Unicode MS"/>
                <a:cs typeface="Arial Unicode MS"/>
              </a:rPr>
              <a:t>/</a:t>
            </a:r>
            <a:r>
              <a:rPr sz="2200" spc="60" dirty="0">
                <a:latin typeface="Times New Roman"/>
                <a:cs typeface="Times New Roman"/>
              </a:rPr>
              <a:t> </a:t>
            </a:r>
            <a:r>
              <a:rPr sz="2200" spc="-20" dirty="0">
                <a:latin typeface="Arial Unicode MS"/>
                <a:cs typeface="Arial Unicode MS"/>
              </a:rPr>
              <a:t>m</a:t>
            </a:r>
            <a:r>
              <a:rPr sz="2200" spc="-5" dirty="0">
                <a:latin typeface="Arial Unicode MS"/>
                <a:cs typeface="Arial Unicode MS"/>
              </a:rPr>
              <a:t>odal</a:t>
            </a:r>
            <a:endParaRPr sz="2200">
              <a:latin typeface="Arial Unicode MS"/>
              <a:cs typeface="Arial Unicode MS"/>
            </a:endParaRPr>
          </a:p>
          <a:p>
            <a:pPr marL="1155700" lvl="1" indent="-228600">
              <a:lnSpc>
                <a:spcPct val="100000"/>
              </a:lnSpc>
              <a:spcBef>
                <a:spcPts val="105"/>
              </a:spcBef>
              <a:buClr>
                <a:srgbClr val="3232CC"/>
              </a:buClr>
              <a:buSzPct val="47619"/>
              <a:buFont typeface="Wingdings"/>
              <a:buChar char=""/>
              <a:tabLst>
                <a:tab pos="1155700" algn="l"/>
              </a:tabLst>
            </a:pPr>
            <a:r>
              <a:rPr sz="2100" spc="-90" dirty="0">
                <a:solidFill>
                  <a:srgbClr val="323298"/>
                </a:solidFill>
                <a:latin typeface="Arial Unicode MS"/>
                <a:cs typeface="Arial Unicode MS"/>
              </a:rPr>
              <a:t>W</a:t>
            </a:r>
            <a:r>
              <a:rPr sz="2100" spc="-50" dirty="0">
                <a:solidFill>
                  <a:srgbClr val="323298"/>
                </a:solidFill>
                <a:latin typeface="Arial Unicode MS"/>
                <a:cs typeface="Arial Unicode MS"/>
              </a:rPr>
              <a:t>a</a:t>
            </a: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t</a:t>
            </a:r>
            <a:r>
              <a:rPr sz="2100" spc="-65" dirty="0">
                <a:solidFill>
                  <a:srgbClr val="323298"/>
                </a:solidFill>
                <a:latin typeface="Arial Unicode MS"/>
                <a:cs typeface="Arial Unicode MS"/>
              </a:rPr>
              <a:t>e</a:t>
            </a:r>
            <a:r>
              <a:rPr sz="2100" spc="-35" dirty="0">
                <a:solidFill>
                  <a:srgbClr val="323298"/>
                </a:solidFill>
                <a:latin typeface="Arial Unicode MS"/>
                <a:cs typeface="Arial Unicode MS"/>
              </a:rPr>
              <a:t>r</a:t>
            </a:r>
            <a:r>
              <a:rPr sz="2100" spc="-1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50" dirty="0">
                <a:solidFill>
                  <a:srgbClr val="323298"/>
                </a:solidFill>
                <a:latin typeface="Arial Unicode MS"/>
                <a:cs typeface="Arial Unicode MS"/>
              </a:rPr>
              <a:t>bo</a:t>
            </a:r>
            <a:r>
              <a:rPr sz="2100" spc="-20" dirty="0">
                <a:solidFill>
                  <a:srgbClr val="323298"/>
                </a:solidFill>
                <a:latin typeface="Arial Unicode MS"/>
                <a:cs typeface="Arial Unicode MS"/>
              </a:rPr>
              <a:t>i</a:t>
            </a: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l</a:t>
            </a:r>
            <a:r>
              <a:rPr sz="2100" spc="-55" dirty="0">
                <a:solidFill>
                  <a:srgbClr val="323298"/>
                </a:solidFill>
                <a:latin typeface="Arial Unicode MS"/>
                <a:cs typeface="Arial Unicode MS"/>
              </a:rPr>
              <a:t>s</a:t>
            </a:r>
            <a:r>
              <a:rPr sz="2100" spc="-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20" dirty="0">
                <a:solidFill>
                  <a:srgbClr val="323298"/>
                </a:solidFill>
                <a:latin typeface="Arial Unicode MS"/>
                <a:cs typeface="Arial Unicode MS"/>
              </a:rPr>
              <a:t>i</a:t>
            </a: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f</a:t>
            </a:r>
            <a:r>
              <a:rPr sz="2100" spc="40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20" dirty="0">
                <a:solidFill>
                  <a:srgbClr val="323298"/>
                </a:solidFill>
                <a:latin typeface="Arial Unicode MS"/>
                <a:cs typeface="Arial Unicode MS"/>
              </a:rPr>
              <a:t>i</a:t>
            </a: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t</a:t>
            </a:r>
            <a:r>
              <a:rPr sz="2100" spc="3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25" dirty="0">
                <a:solidFill>
                  <a:srgbClr val="323298"/>
                </a:solidFill>
                <a:latin typeface="Arial Unicode MS"/>
                <a:cs typeface="Arial Unicode MS"/>
              </a:rPr>
              <a:t>r</a:t>
            </a:r>
            <a:r>
              <a:rPr sz="2100" spc="-50" dirty="0">
                <a:solidFill>
                  <a:srgbClr val="323298"/>
                </a:solidFill>
                <a:latin typeface="Arial Unicode MS"/>
                <a:cs typeface="Arial Unicode MS"/>
              </a:rPr>
              <a:t>e</a:t>
            </a:r>
            <a:r>
              <a:rPr sz="2100" spc="-65" dirty="0">
                <a:solidFill>
                  <a:srgbClr val="323298"/>
                </a:solidFill>
                <a:latin typeface="Arial Unicode MS"/>
                <a:cs typeface="Arial Unicode MS"/>
              </a:rPr>
              <a:t>a</a:t>
            </a:r>
            <a:r>
              <a:rPr sz="2100" spc="-50" dirty="0">
                <a:solidFill>
                  <a:srgbClr val="323298"/>
                </a:solidFill>
                <a:latin typeface="Arial Unicode MS"/>
                <a:cs typeface="Arial Unicode MS"/>
              </a:rPr>
              <a:t>c</a:t>
            </a:r>
            <a:r>
              <a:rPr sz="2100" spc="-75" dirty="0">
                <a:solidFill>
                  <a:srgbClr val="323298"/>
                </a:solidFill>
                <a:latin typeface="Arial Unicode MS"/>
                <a:cs typeface="Arial Unicode MS"/>
              </a:rPr>
              <a:t>h</a:t>
            </a:r>
            <a:r>
              <a:rPr sz="2100" spc="-65" dirty="0">
                <a:solidFill>
                  <a:srgbClr val="323298"/>
                </a:solidFill>
                <a:latin typeface="Arial Unicode MS"/>
                <a:cs typeface="Arial Unicode MS"/>
              </a:rPr>
              <a:t>e</a:t>
            </a:r>
            <a:r>
              <a:rPr sz="2100" spc="-55" dirty="0">
                <a:solidFill>
                  <a:srgbClr val="323298"/>
                </a:solidFill>
                <a:latin typeface="Arial Unicode MS"/>
                <a:cs typeface="Arial Unicode MS"/>
              </a:rPr>
              <a:t>s</a:t>
            </a:r>
            <a:r>
              <a:rPr sz="2100" spc="-20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50" dirty="0">
                <a:solidFill>
                  <a:srgbClr val="323298"/>
                </a:solidFill>
                <a:latin typeface="Arial Unicode MS"/>
                <a:cs typeface="Arial Unicode MS"/>
              </a:rPr>
              <a:t>10</a:t>
            </a:r>
            <a:r>
              <a:rPr sz="2100" spc="-10" dirty="0">
                <a:solidFill>
                  <a:srgbClr val="323298"/>
                </a:solidFill>
                <a:latin typeface="Arial Unicode MS"/>
                <a:cs typeface="Arial Unicode MS"/>
              </a:rPr>
              <a:t>0</a:t>
            </a:r>
            <a:r>
              <a:rPr sz="2000" b="1" i="1" dirty="0">
                <a:solidFill>
                  <a:srgbClr val="323298"/>
                </a:solidFill>
                <a:latin typeface="Times New Roman"/>
                <a:cs typeface="Times New Roman"/>
              </a:rPr>
              <a:t>º</a:t>
            </a:r>
            <a:endParaRPr sz="2000">
              <a:latin typeface="Times New Roman"/>
              <a:cs typeface="Times New Roman"/>
            </a:endParaRPr>
          </a:p>
          <a:p>
            <a:pPr lvl="1">
              <a:lnSpc>
                <a:spcPct val="100000"/>
              </a:lnSpc>
              <a:buClr>
                <a:srgbClr val="3232CC"/>
              </a:buClr>
              <a:buFont typeface="Wingdings"/>
              <a:buChar char=""/>
            </a:pPr>
            <a:endParaRPr sz="2400">
              <a:latin typeface="Times New Roman"/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26"/>
              </a:spcBef>
              <a:buClr>
                <a:srgbClr val="3232CC"/>
              </a:buClr>
              <a:buFont typeface="Wingdings"/>
              <a:buChar char=""/>
            </a:pP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lr>
                <a:srgbClr val="3232CC"/>
              </a:buClr>
              <a:buSzPct val="60416"/>
              <a:buFont typeface="Wingdings"/>
              <a:buChar char=""/>
              <a:tabLst>
                <a:tab pos="355600" algn="l"/>
              </a:tabLst>
            </a:pPr>
            <a:r>
              <a:rPr sz="2400" spc="-5" dirty="0">
                <a:latin typeface="Tahoma"/>
                <a:cs typeface="Tahoma"/>
              </a:rPr>
              <a:t>Firs</a:t>
            </a:r>
            <a:r>
              <a:rPr sz="2400" dirty="0">
                <a:latin typeface="Tahoma"/>
                <a:cs typeface="Tahoma"/>
              </a:rPr>
              <a:t>t</a:t>
            </a:r>
            <a:r>
              <a:rPr sz="2400" spc="15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ahoma"/>
                <a:cs typeface="Tahoma"/>
              </a:rPr>
              <a:t>Con</a:t>
            </a:r>
            <a:r>
              <a:rPr sz="2400" spc="-10" dirty="0">
                <a:latin typeface="Tahoma"/>
                <a:cs typeface="Tahoma"/>
              </a:rPr>
              <a:t>ditional:</a:t>
            </a:r>
            <a:r>
              <a:rPr sz="2400" spc="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Arial Unicode MS"/>
                <a:cs typeface="Arial Unicode MS"/>
              </a:rPr>
              <a:t>If/u</a:t>
            </a:r>
            <a:r>
              <a:rPr sz="2400" spc="5" dirty="0">
                <a:latin typeface="Arial Unicode MS"/>
                <a:cs typeface="Arial Unicode MS"/>
              </a:rPr>
              <a:t>n</a:t>
            </a:r>
            <a:r>
              <a:rPr sz="2400" spc="-5" dirty="0">
                <a:latin typeface="Arial Unicode MS"/>
                <a:cs typeface="Arial Unicode MS"/>
              </a:rPr>
              <a:t>les</a:t>
            </a:r>
            <a:r>
              <a:rPr sz="2400" dirty="0">
                <a:latin typeface="Arial Unicode MS"/>
                <a:cs typeface="Arial Unicode MS"/>
              </a:rPr>
              <a:t>s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Arial Unicode MS"/>
                <a:cs typeface="Arial Unicode MS"/>
              </a:rPr>
              <a:t>+</a:t>
            </a:r>
            <a:r>
              <a:rPr sz="2400" spc="60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Arial Unicode MS"/>
                <a:cs typeface="Arial Unicode MS"/>
              </a:rPr>
              <a:t>p</a:t>
            </a:r>
            <a:r>
              <a:rPr sz="2400" spc="10" dirty="0">
                <a:latin typeface="Arial Unicode MS"/>
                <a:cs typeface="Arial Unicode MS"/>
              </a:rPr>
              <a:t>r</a:t>
            </a:r>
            <a:r>
              <a:rPr sz="2400" spc="5" dirty="0">
                <a:latin typeface="Arial Unicode MS"/>
                <a:cs typeface="Arial Unicode MS"/>
              </a:rPr>
              <a:t>ese</a:t>
            </a:r>
            <a:r>
              <a:rPr sz="2400" spc="-15" dirty="0">
                <a:latin typeface="Arial Unicode MS"/>
                <a:cs typeface="Arial Unicode MS"/>
              </a:rPr>
              <a:t>nt</a:t>
            </a:r>
            <a:r>
              <a:rPr sz="2400" spc="5" dirty="0">
                <a:latin typeface="Arial Unicode MS"/>
                <a:cs typeface="Arial Unicode MS"/>
              </a:rPr>
              <a:t>,</a:t>
            </a:r>
            <a:r>
              <a:rPr sz="2400" b="1" spc="-15" dirty="0">
                <a:latin typeface="Times New Roman"/>
                <a:cs typeface="Times New Roman"/>
              </a:rPr>
              <a:t>…</a:t>
            </a:r>
            <a:r>
              <a:rPr sz="2400" spc="-10" dirty="0">
                <a:latin typeface="Arial Unicode MS"/>
                <a:cs typeface="Arial Unicode MS"/>
              </a:rPr>
              <a:t>..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Arial Unicode MS"/>
                <a:cs typeface="Arial Unicode MS"/>
              </a:rPr>
              <a:t>F</a:t>
            </a:r>
            <a:r>
              <a:rPr sz="2400" spc="5" dirty="0">
                <a:latin typeface="Arial Unicode MS"/>
                <a:cs typeface="Arial Unicode MS"/>
              </a:rPr>
              <a:t>u</a:t>
            </a:r>
            <a:r>
              <a:rPr sz="2400" dirty="0">
                <a:latin typeface="Arial Unicode MS"/>
                <a:cs typeface="Arial Unicode MS"/>
              </a:rPr>
              <a:t>t</a:t>
            </a:r>
            <a:r>
              <a:rPr sz="2400" spc="-5" dirty="0">
                <a:latin typeface="Arial Unicode MS"/>
                <a:cs typeface="Arial Unicode MS"/>
              </a:rPr>
              <a:t>ure</a:t>
            </a:r>
            <a:endParaRPr sz="2400">
              <a:latin typeface="Arial Unicode MS"/>
              <a:cs typeface="Arial Unicode MS"/>
            </a:endParaRPr>
          </a:p>
          <a:p>
            <a:pPr marL="1155700" lvl="1" indent="-228600">
              <a:lnSpc>
                <a:spcPct val="100000"/>
              </a:lnSpc>
              <a:spcBef>
                <a:spcPts val="145"/>
              </a:spcBef>
              <a:buClr>
                <a:srgbClr val="3232CC"/>
              </a:buClr>
              <a:buSzPct val="47619"/>
              <a:buFont typeface="Wingdings"/>
              <a:buChar char=""/>
              <a:tabLst>
                <a:tab pos="1155700" algn="l"/>
              </a:tabLst>
            </a:pP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If</a:t>
            </a:r>
            <a:r>
              <a:rPr sz="2100" spc="3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I</a:t>
            </a:r>
            <a:r>
              <a:rPr sz="2100" spc="30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45" dirty="0">
                <a:solidFill>
                  <a:srgbClr val="323298"/>
                </a:solidFill>
                <a:latin typeface="Arial Unicode MS"/>
                <a:cs typeface="Arial Unicode MS"/>
              </a:rPr>
              <a:t>s</a:t>
            </a: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t</a:t>
            </a:r>
            <a:r>
              <a:rPr sz="2100" spc="-50" dirty="0">
                <a:solidFill>
                  <a:srgbClr val="323298"/>
                </a:solidFill>
                <a:latin typeface="Arial Unicode MS"/>
                <a:cs typeface="Arial Unicode MS"/>
              </a:rPr>
              <a:t>u</a:t>
            </a:r>
            <a:r>
              <a:rPr sz="2100" spc="-65" dirty="0">
                <a:solidFill>
                  <a:srgbClr val="323298"/>
                </a:solidFill>
                <a:latin typeface="Arial Unicode MS"/>
                <a:cs typeface="Arial Unicode MS"/>
              </a:rPr>
              <a:t>d</a:t>
            </a:r>
            <a:r>
              <a:rPr sz="2100" spc="-50" dirty="0">
                <a:solidFill>
                  <a:srgbClr val="323298"/>
                </a:solidFill>
                <a:latin typeface="Arial Unicode MS"/>
                <a:cs typeface="Arial Unicode MS"/>
              </a:rPr>
              <a:t>y</a:t>
            </a: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,</a:t>
            </a:r>
            <a:r>
              <a:rPr sz="2100" spc="-10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5" dirty="0">
                <a:solidFill>
                  <a:srgbClr val="323298"/>
                </a:solidFill>
                <a:latin typeface="Arial Unicode MS"/>
                <a:cs typeface="Arial Unicode MS"/>
              </a:rPr>
              <a:t>I</a:t>
            </a:r>
            <a:r>
              <a:rPr sz="2000" b="1" i="1" dirty="0">
                <a:solidFill>
                  <a:srgbClr val="323298"/>
                </a:solidFill>
                <a:latin typeface="Times New Roman"/>
                <a:cs typeface="Times New Roman"/>
              </a:rPr>
              <a:t>’</a:t>
            </a:r>
            <a:r>
              <a:rPr sz="2100" spc="-20" dirty="0">
                <a:solidFill>
                  <a:srgbClr val="323298"/>
                </a:solidFill>
                <a:latin typeface="Arial Unicode MS"/>
                <a:cs typeface="Arial Unicode MS"/>
              </a:rPr>
              <a:t>l</a:t>
            </a:r>
            <a:r>
              <a:rPr sz="2100" spc="-25" dirty="0">
                <a:solidFill>
                  <a:srgbClr val="323298"/>
                </a:solidFill>
                <a:latin typeface="Arial Unicode MS"/>
                <a:cs typeface="Arial Unicode MS"/>
              </a:rPr>
              <a:t>l</a:t>
            </a:r>
            <a:r>
              <a:rPr sz="2100" spc="20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50" dirty="0">
                <a:solidFill>
                  <a:srgbClr val="323298"/>
                </a:solidFill>
                <a:latin typeface="Arial Unicode MS"/>
                <a:cs typeface="Arial Unicode MS"/>
              </a:rPr>
              <a:t>pa</a:t>
            </a:r>
            <a:r>
              <a:rPr sz="2100" spc="-55" dirty="0">
                <a:solidFill>
                  <a:srgbClr val="323298"/>
                </a:solidFill>
                <a:latin typeface="Arial Unicode MS"/>
                <a:cs typeface="Arial Unicode MS"/>
              </a:rPr>
              <a:t>ss</a:t>
            </a:r>
            <a:endParaRPr sz="2100">
              <a:latin typeface="Arial Unicode MS"/>
              <a:cs typeface="Arial Unicode MS"/>
            </a:endParaRPr>
          </a:p>
          <a:p>
            <a:pPr lvl="1">
              <a:lnSpc>
                <a:spcPct val="100000"/>
              </a:lnSpc>
              <a:spcBef>
                <a:spcPts val="31"/>
              </a:spcBef>
              <a:buClr>
                <a:srgbClr val="3232CC"/>
              </a:buClr>
              <a:buFont typeface="Wingdings"/>
              <a:buChar char=""/>
            </a:pPr>
            <a:endParaRPr sz="2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lr>
                <a:srgbClr val="3232CC"/>
              </a:buClr>
              <a:buSzPct val="60416"/>
              <a:buFont typeface="Wingdings"/>
              <a:buChar char=""/>
              <a:tabLst>
                <a:tab pos="355600" algn="l"/>
              </a:tabLst>
            </a:pPr>
            <a:r>
              <a:rPr sz="2400" spc="-5" dirty="0">
                <a:latin typeface="Tahoma"/>
                <a:cs typeface="Tahoma"/>
              </a:rPr>
              <a:t>S</a:t>
            </a:r>
            <a:r>
              <a:rPr sz="2400" spc="-15" dirty="0">
                <a:latin typeface="Tahoma"/>
                <a:cs typeface="Tahoma"/>
              </a:rPr>
              <a:t>e</a:t>
            </a:r>
            <a:r>
              <a:rPr sz="2400" spc="-5" dirty="0">
                <a:latin typeface="Tahoma"/>
                <a:cs typeface="Tahoma"/>
              </a:rPr>
              <a:t>con</a:t>
            </a:r>
            <a:r>
              <a:rPr sz="2400" dirty="0">
                <a:latin typeface="Tahoma"/>
                <a:cs typeface="Tahoma"/>
              </a:rPr>
              <a:t>d</a:t>
            </a:r>
            <a:r>
              <a:rPr sz="2400" spc="1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ahoma"/>
                <a:cs typeface="Tahoma"/>
              </a:rPr>
              <a:t>Cond</a:t>
            </a:r>
            <a:r>
              <a:rPr sz="2400" spc="5" dirty="0">
                <a:latin typeface="Tahoma"/>
                <a:cs typeface="Tahoma"/>
              </a:rPr>
              <a:t>i</a:t>
            </a:r>
            <a:r>
              <a:rPr sz="2400" spc="-5" dirty="0">
                <a:latin typeface="Tahoma"/>
                <a:cs typeface="Tahoma"/>
              </a:rPr>
              <a:t>tio</a:t>
            </a:r>
            <a:r>
              <a:rPr sz="2400" spc="10" dirty="0">
                <a:latin typeface="Tahoma"/>
                <a:cs typeface="Tahoma"/>
              </a:rPr>
              <a:t>n</a:t>
            </a:r>
            <a:r>
              <a:rPr sz="2400" dirty="0">
                <a:latin typeface="Tahoma"/>
                <a:cs typeface="Tahoma"/>
              </a:rPr>
              <a:t>al: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400" spc="10" dirty="0">
                <a:latin typeface="Arial Unicode MS"/>
                <a:cs typeface="Arial Unicode MS"/>
              </a:rPr>
              <a:t>I</a:t>
            </a:r>
            <a:r>
              <a:rPr sz="2400" dirty="0">
                <a:latin typeface="Arial Unicode MS"/>
                <a:cs typeface="Arial Unicode MS"/>
              </a:rPr>
              <a:t>f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Arial Unicode MS"/>
                <a:cs typeface="Arial Unicode MS"/>
              </a:rPr>
              <a:t>+</a:t>
            </a:r>
            <a:r>
              <a:rPr sz="2400" spc="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Arial Unicode MS"/>
                <a:cs typeface="Arial Unicode MS"/>
              </a:rPr>
              <a:t>pa</a:t>
            </a:r>
            <a:r>
              <a:rPr sz="2400" spc="5" dirty="0">
                <a:latin typeface="Arial Unicode MS"/>
                <a:cs typeface="Arial Unicode MS"/>
              </a:rPr>
              <a:t>s</a:t>
            </a:r>
            <a:r>
              <a:rPr sz="2400" dirty="0">
                <a:latin typeface="Arial Unicode MS"/>
                <a:cs typeface="Arial Unicode MS"/>
              </a:rPr>
              <a:t>t,</a:t>
            </a:r>
            <a:r>
              <a:rPr sz="2400" spc="5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……</a:t>
            </a:r>
            <a:r>
              <a:rPr sz="2400" spc="-5" dirty="0">
                <a:latin typeface="Arial Unicode MS"/>
                <a:cs typeface="Arial Unicode MS"/>
              </a:rPr>
              <a:t>w</a:t>
            </a:r>
            <a:r>
              <a:rPr sz="2400" spc="10" dirty="0">
                <a:latin typeface="Arial Unicode MS"/>
                <a:cs typeface="Arial Unicode MS"/>
              </a:rPr>
              <a:t>o</a:t>
            </a:r>
            <a:r>
              <a:rPr sz="2400" dirty="0">
                <a:latin typeface="Arial Unicode MS"/>
                <a:cs typeface="Arial Unicode MS"/>
              </a:rPr>
              <a:t>u</a:t>
            </a:r>
            <a:r>
              <a:rPr sz="2400" spc="-5" dirty="0">
                <a:latin typeface="Arial Unicode MS"/>
                <a:cs typeface="Arial Unicode MS"/>
              </a:rPr>
              <a:t>l</a:t>
            </a:r>
            <a:r>
              <a:rPr sz="2400" dirty="0">
                <a:latin typeface="Arial Unicode MS"/>
                <a:cs typeface="Arial Unicode MS"/>
              </a:rPr>
              <a:t>d</a:t>
            </a:r>
            <a:r>
              <a:rPr sz="2400" spc="45" dirty="0">
                <a:latin typeface="Times New Roman"/>
                <a:cs typeface="Times New Roman"/>
              </a:rPr>
              <a:t> </a:t>
            </a:r>
            <a:r>
              <a:rPr sz="2400" spc="5" dirty="0">
                <a:latin typeface="Arial Unicode MS"/>
                <a:cs typeface="Arial Unicode MS"/>
              </a:rPr>
              <a:t>+</a:t>
            </a:r>
            <a:r>
              <a:rPr sz="2400" spc="-5" dirty="0">
                <a:latin typeface="Arial Unicode MS"/>
                <a:cs typeface="Arial Unicode MS"/>
              </a:rPr>
              <a:t>i</a:t>
            </a:r>
            <a:r>
              <a:rPr sz="2400" spc="10" dirty="0">
                <a:latin typeface="Arial Unicode MS"/>
                <a:cs typeface="Arial Unicode MS"/>
              </a:rPr>
              <a:t>n</a:t>
            </a:r>
            <a:r>
              <a:rPr sz="2400" dirty="0">
                <a:latin typeface="Arial Unicode MS"/>
                <a:cs typeface="Arial Unicode MS"/>
              </a:rPr>
              <a:t>f.</a:t>
            </a:r>
            <a:endParaRPr sz="2400">
              <a:latin typeface="Arial Unicode MS"/>
              <a:cs typeface="Arial Unicode MS"/>
            </a:endParaRPr>
          </a:p>
          <a:p>
            <a:pPr marL="1155700" lvl="1" indent="-228600">
              <a:lnSpc>
                <a:spcPct val="100000"/>
              </a:lnSpc>
              <a:spcBef>
                <a:spcPts val="145"/>
              </a:spcBef>
              <a:buClr>
                <a:srgbClr val="3232CC"/>
              </a:buClr>
              <a:buSzPct val="47619"/>
              <a:buFont typeface="Wingdings"/>
              <a:buChar char=""/>
              <a:tabLst>
                <a:tab pos="1155700" algn="l"/>
              </a:tabLst>
            </a:pP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If</a:t>
            </a:r>
            <a:r>
              <a:rPr sz="2100" spc="3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I</a:t>
            </a:r>
            <a:r>
              <a:rPr sz="2100" spc="30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45" dirty="0">
                <a:solidFill>
                  <a:srgbClr val="323298"/>
                </a:solidFill>
                <a:latin typeface="Arial Unicode MS"/>
                <a:cs typeface="Arial Unicode MS"/>
              </a:rPr>
              <a:t>s</a:t>
            </a: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t</a:t>
            </a:r>
            <a:r>
              <a:rPr sz="2100" spc="-50" dirty="0">
                <a:solidFill>
                  <a:srgbClr val="323298"/>
                </a:solidFill>
                <a:latin typeface="Arial Unicode MS"/>
                <a:cs typeface="Arial Unicode MS"/>
              </a:rPr>
              <a:t>ud</a:t>
            </a:r>
            <a:r>
              <a:rPr sz="2100" spc="-55" dirty="0">
                <a:solidFill>
                  <a:srgbClr val="323298"/>
                </a:solidFill>
                <a:latin typeface="Arial Unicode MS"/>
                <a:cs typeface="Arial Unicode MS"/>
              </a:rPr>
              <a:t>ied</a:t>
            </a: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,</a:t>
            </a:r>
            <a:r>
              <a:rPr sz="2100" spc="-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I</a:t>
            </a:r>
            <a:r>
              <a:rPr sz="2100" spc="3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75" dirty="0">
                <a:solidFill>
                  <a:srgbClr val="323298"/>
                </a:solidFill>
                <a:latin typeface="Arial Unicode MS"/>
                <a:cs typeface="Arial Unicode MS"/>
              </a:rPr>
              <a:t>w</a:t>
            </a:r>
            <a:r>
              <a:rPr sz="2100" spc="-50" dirty="0">
                <a:solidFill>
                  <a:srgbClr val="323298"/>
                </a:solidFill>
                <a:latin typeface="Arial Unicode MS"/>
                <a:cs typeface="Arial Unicode MS"/>
              </a:rPr>
              <a:t>ou</a:t>
            </a:r>
            <a:r>
              <a:rPr sz="2100" spc="-20" dirty="0">
                <a:solidFill>
                  <a:srgbClr val="323298"/>
                </a:solidFill>
                <a:latin typeface="Arial Unicode MS"/>
                <a:cs typeface="Arial Unicode MS"/>
              </a:rPr>
              <a:t>l</a:t>
            </a:r>
            <a:r>
              <a:rPr sz="2100" spc="-60" dirty="0">
                <a:solidFill>
                  <a:srgbClr val="323298"/>
                </a:solidFill>
                <a:latin typeface="Arial Unicode MS"/>
                <a:cs typeface="Arial Unicode MS"/>
              </a:rPr>
              <a:t>d</a:t>
            </a:r>
            <a:r>
              <a:rPr sz="2100" spc="-10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50" dirty="0">
                <a:solidFill>
                  <a:srgbClr val="323298"/>
                </a:solidFill>
                <a:latin typeface="Arial Unicode MS"/>
                <a:cs typeface="Arial Unicode MS"/>
              </a:rPr>
              <a:t>pa</a:t>
            </a:r>
            <a:r>
              <a:rPr sz="2100" spc="-55" dirty="0">
                <a:solidFill>
                  <a:srgbClr val="323298"/>
                </a:solidFill>
                <a:latin typeface="Arial Unicode MS"/>
                <a:cs typeface="Arial Unicode MS"/>
              </a:rPr>
              <a:t>ss</a:t>
            </a:r>
            <a:endParaRPr sz="2100">
              <a:latin typeface="Arial Unicode MS"/>
              <a:cs typeface="Arial Unicode MS"/>
            </a:endParaRPr>
          </a:p>
          <a:p>
            <a:pPr lvl="1">
              <a:lnSpc>
                <a:spcPct val="100000"/>
              </a:lnSpc>
              <a:spcBef>
                <a:spcPts val="18"/>
              </a:spcBef>
              <a:buClr>
                <a:srgbClr val="3232CC"/>
              </a:buClr>
              <a:buFont typeface="Wingdings"/>
              <a:buChar char=""/>
            </a:pPr>
            <a:endParaRPr sz="3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lr>
                <a:srgbClr val="3232CC"/>
              </a:buClr>
              <a:buSzPct val="60416"/>
              <a:buFont typeface="Wingdings"/>
              <a:buChar char=""/>
              <a:tabLst>
                <a:tab pos="355600" algn="l"/>
              </a:tabLst>
            </a:pPr>
            <a:r>
              <a:rPr sz="2400" spc="-15" dirty="0">
                <a:latin typeface="Tahoma"/>
                <a:cs typeface="Tahoma"/>
              </a:rPr>
              <a:t>T</a:t>
            </a:r>
            <a:r>
              <a:rPr sz="2400" spc="-10" dirty="0">
                <a:latin typeface="Tahoma"/>
                <a:cs typeface="Tahoma"/>
              </a:rPr>
              <a:t>hird</a:t>
            </a:r>
            <a:r>
              <a:rPr sz="2400" spc="12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ahoma"/>
                <a:cs typeface="Tahoma"/>
              </a:rPr>
              <a:t>Con</a:t>
            </a:r>
            <a:r>
              <a:rPr sz="2400" spc="-10" dirty="0">
                <a:latin typeface="Tahoma"/>
                <a:cs typeface="Tahoma"/>
              </a:rPr>
              <a:t>ditional:</a:t>
            </a:r>
            <a:r>
              <a:rPr sz="2400" spc="114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Arial Unicode MS"/>
                <a:cs typeface="Arial Unicode MS"/>
              </a:rPr>
              <a:t>I</a:t>
            </a:r>
            <a:r>
              <a:rPr sz="2200" spc="-10" dirty="0">
                <a:latin typeface="Arial Unicode MS"/>
                <a:cs typeface="Arial Unicode MS"/>
              </a:rPr>
              <a:t>f</a:t>
            </a:r>
            <a:r>
              <a:rPr sz="2200" spc="50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Arial Unicode MS"/>
                <a:cs typeface="Arial Unicode MS"/>
              </a:rPr>
              <a:t>+</a:t>
            </a:r>
            <a:r>
              <a:rPr sz="2200" spc="7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Arial Unicode MS"/>
                <a:cs typeface="Arial Unicode MS"/>
              </a:rPr>
              <a:t>p</a:t>
            </a:r>
            <a:r>
              <a:rPr sz="2200" spc="-5" dirty="0">
                <a:latin typeface="Arial Unicode MS"/>
                <a:cs typeface="Arial Unicode MS"/>
              </a:rPr>
              <a:t>a</a:t>
            </a:r>
            <a:r>
              <a:rPr sz="2200" dirty="0">
                <a:latin typeface="Arial Unicode MS"/>
                <a:cs typeface="Arial Unicode MS"/>
              </a:rPr>
              <a:t>s</a:t>
            </a:r>
            <a:r>
              <a:rPr sz="2200" spc="-10" dirty="0">
                <a:latin typeface="Arial Unicode MS"/>
                <a:cs typeface="Arial Unicode MS"/>
              </a:rPr>
              <a:t>t</a:t>
            </a:r>
            <a:r>
              <a:rPr sz="2200" spc="2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Arial Unicode MS"/>
                <a:cs typeface="Arial Unicode MS"/>
              </a:rPr>
              <a:t>pe</a:t>
            </a:r>
            <a:r>
              <a:rPr sz="2200" dirty="0">
                <a:latin typeface="Arial Unicode MS"/>
                <a:cs typeface="Arial Unicode MS"/>
              </a:rPr>
              <a:t>rf</a:t>
            </a:r>
            <a:r>
              <a:rPr sz="2200" spc="-20" dirty="0">
                <a:latin typeface="Arial Unicode MS"/>
                <a:cs typeface="Arial Unicode MS"/>
              </a:rPr>
              <a:t>e</a:t>
            </a:r>
            <a:r>
              <a:rPr sz="2200" spc="-10" dirty="0">
                <a:latin typeface="Arial Unicode MS"/>
                <a:cs typeface="Arial Unicode MS"/>
              </a:rPr>
              <a:t>ct</a:t>
            </a:r>
            <a:r>
              <a:rPr sz="2200" spc="40" dirty="0">
                <a:latin typeface="Times New Roman"/>
                <a:cs typeface="Times New Roman"/>
              </a:rPr>
              <a:t> </a:t>
            </a:r>
            <a:r>
              <a:rPr sz="2200" b="1" spc="-25" dirty="0">
                <a:latin typeface="Times New Roman"/>
                <a:cs typeface="Times New Roman"/>
              </a:rPr>
              <a:t>…</a:t>
            </a:r>
            <a:r>
              <a:rPr sz="2200" dirty="0">
                <a:latin typeface="Arial Unicode MS"/>
                <a:cs typeface="Arial Unicode MS"/>
              </a:rPr>
              <a:t>.</a:t>
            </a:r>
            <a:r>
              <a:rPr sz="2200" spc="-10" dirty="0">
                <a:latin typeface="Arial Unicode MS"/>
                <a:cs typeface="Arial Unicode MS"/>
              </a:rPr>
              <a:t>.</a:t>
            </a:r>
            <a:r>
              <a:rPr sz="2200" spc="60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Arial Unicode MS"/>
                <a:cs typeface="Arial Unicode MS"/>
              </a:rPr>
              <a:t>w</a:t>
            </a:r>
            <a:r>
              <a:rPr sz="2200" spc="-5" dirty="0">
                <a:latin typeface="Arial Unicode MS"/>
                <a:cs typeface="Arial Unicode MS"/>
              </a:rPr>
              <a:t>ou</a:t>
            </a:r>
            <a:r>
              <a:rPr sz="2200" spc="5" dirty="0">
                <a:latin typeface="Arial Unicode MS"/>
                <a:cs typeface="Arial Unicode MS"/>
              </a:rPr>
              <a:t>l</a:t>
            </a:r>
            <a:r>
              <a:rPr sz="2200" spc="-15" dirty="0">
                <a:latin typeface="Arial Unicode MS"/>
                <a:cs typeface="Arial Unicode MS"/>
              </a:rPr>
              <a:t>d</a:t>
            </a:r>
            <a:r>
              <a:rPr sz="2200" spc="15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Arial Unicode MS"/>
                <a:cs typeface="Arial Unicode MS"/>
              </a:rPr>
              <a:t>ha</a:t>
            </a:r>
            <a:r>
              <a:rPr sz="2200" dirty="0">
                <a:latin typeface="Arial Unicode MS"/>
                <a:cs typeface="Arial Unicode MS"/>
              </a:rPr>
              <a:t>v</a:t>
            </a:r>
            <a:r>
              <a:rPr sz="2200" spc="-15" dirty="0">
                <a:latin typeface="Arial Unicode MS"/>
                <a:cs typeface="Arial Unicode MS"/>
              </a:rPr>
              <a:t>e</a:t>
            </a:r>
            <a:r>
              <a:rPr sz="2200" spc="25" dirty="0">
                <a:latin typeface="Times New Roman"/>
                <a:cs typeface="Times New Roman"/>
              </a:rPr>
              <a:t> </a:t>
            </a:r>
            <a:r>
              <a:rPr sz="2200" spc="-15" dirty="0">
                <a:latin typeface="Arial Unicode MS"/>
                <a:cs typeface="Arial Unicode MS"/>
              </a:rPr>
              <a:t>+</a:t>
            </a:r>
            <a:r>
              <a:rPr sz="2200" spc="60" dirty="0">
                <a:latin typeface="Times New Roman"/>
                <a:cs typeface="Times New Roman"/>
              </a:rPr>
              <a:t> </a:t>
            </a:r>
            <a:r>
              <a:rPr sz="2200" spc="-5" dirty="0">
                <a:latin typeface="Arial Unicode MS"/>
                <a:cs typeface="Arial Unicode MS"/>
              </a:rPr>
              <a:t>p</a:t>
            </a:r>
            <a:r>
              <a:rPr sz="2200" spc="-15" dirty="0">
                <a:latin typeface="Arial Unicode MS"/>
                <a:cs typeface="Arial Unicode MS"/>
              </a:rPr>
              <a:t>p</a:t>
            </a:r>
            <a:endParaRPr sz="2200">
              <a:latin typeface="Arial Unicode MS"/>
              <a:cs typeface="Arial Unicode MS"/>
            </a:endParaRPr>
          </a:p>
          <a:p>
            <a:pPr marL="1155700" lvl="1" indent="-228600">
              <a:lnSpc>
                <a:spcPct val="100000"/>
              </a:lnSpc>
              <a:spcBef>
                <a:spcPts val="110"/>
              </a:spcBef>
              <a:buClr>
                <a:srgbClr val="3232CC"/>
              </a:buClr>
              <a:buSzPct val="47619"/>
              <a:buFont typeface="Wingdings"/>
              <a:buChar char=""/>
              <a:tabLst>
                <a:tab pos="1155700" algn="l"/>
              </a:tabLst>
            </a:pP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If</a:t>
            </a:r>
            <a:r>
              <a:rPr sz="2100" spc="3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I</a:t>
            </a:r>
            <a:r>
              <a:rPr sz="2100" spc="30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55" dirty="0">
                <a:solidFill>
                  <a:srgbClr val="323298"/>
                </a:solidFill>
                <a:latin typeface="Arial Unicode MS"/>
                <a:cs typeface="Arial Unicode MS"/>
              </a:rPr>
              <a:t>ha</a:t>
            </a:r>
            <a:r>
              <a:rPr sz="2100" spc="-60" dirty="0">
                <a:solidFill>
                  <a:srgbClr val="323298"/>
                </a:solidFill>
                <a:latin typeface="Arial Unicode MS"/>
                <a:cs typeface="Arial Unicode MS"/>
              </a:rPr>
              <a:t>d</a:t>
            </a:r>
            <a:r>
              <a:rPr sz="2100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45" dirty="0">
                <a:solidFill>
                  <a:srgbClr val="323298"/>
                </a:solidFill>
                <a:latin typeface="Arial Unicode MS"/>
                <a:cs typeface="Arial Unicode MS"/>
              </a:rPr>
              <a:t>s</a:t>
            </a: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t</a:t>
            </a:r>
            <a:r>
              <a:rPr sz="2100" spc="-55" dirty="0">
                <a:solidFill>
                  <a:srgbClr val="323298"/>
                </a:solidFill>
                <a:latin typeface="Arial Unicode MS"/>
                <a:cs typeface="Arial Unicode MS"/>
              </a:rPr>
              <a:t>udied</a:t>
            </a: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,</a:t>
            </a:r>
            <a:r>
              <a:rPr sz="2100" spc="-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30" dirty="0">
                <a:solidFill>
                  <a:srgbClr val="323298"/>
                </a:solidFill>
                <a:latin typeface="Arial Unicode MS"/>
                <a:cs typeface="Arial Unicode MS"/>
              </a:rPr>
              <a:t>I</a:t>
            </a:r>
            <a:r>
              <a:rPr sz="2100" spc="3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75" dirty="0">
                <a:solidFill>
                  <a:srgbClr val="323298"/>
                </a:solidFill>
                <a:latin typeface="Arial Unicode MS"/>
                <a:cs typeface="Arial Unicode MS"/>
              </a:rPr>
              <a:t>w</a:t>
            </a:r>
            <a:r>
              <a:rPr sz="2100" spc="-55" dirty="0">
                <a:solidFill>
                  <a:srgbClr val="323298"/>
                </a:solidFill>
                <a:latin typeface="Arial Unicode MS"/>
                <a:cs typeface="Arial Unicode MS"/>
              </a:rPr>
              <a:t>ou</a:t>
            </a:r>
            <a:r>
              <a:rPr sz="2100" spc="-20" dirty="0">
                <a:solidFill>
                  <a:srgbClr val="323298"/>
                </a:solidFill>
                <a:latin typeface="Arial Unicode MS"/>
                <a:cs typeface="Arial Unicode MS"/>
              </a:rPr>
              <a:t>l</a:t>
            </a:r>
            <a:r>
              <a:rPr sz="2100" spc="-60" dirty="0">
                <a:solidFill>
                  <a:srgbClr val="323298"/>
                </a:solidFill>
                <a:latin typeface="Arial Unicode MS"/>
                <a:cs typeface="Arial Unicode MS"/>
              </a:rPr>
              <a:t>d</a:t>
            </a:r>
            <a:r>
              <a:rPr sz="2100" spc="-10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55" dirty="0">
                <a:solidFill>
                  <a:srgbClr val="323298"/>
                </a:solidFill>
                <a:latin typeface="Arial Unicode MS"/>
                <a:cs typeface="Arial Unicode MS"/>
              </a:rPr>
              <a:t>ha</a:t>
            </a:r>
            <a:r>
              <a:rPr sz="2100" spc="-60" dirty="0">
                <a:solidFill>
                  <a:srgbClr val="323298"/>
                </a:solidFill>
                <a:latin typeface="Arial Unicode MS"/>
                <a:cs typeface="Arial Unicode MS"/>
              </a:rPr>
              <a:t>ve</a:t>
            </a:r>
            <a:r>
              <a:rPr sz="2100" spc="-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100" spc="-55" dirty="0">
                <a:solidFill>
                  <a:srgbClr val="323298"/>
                </a:solidFill>
                <a:latin typeface="Arial Unicode MS"/>
                <a:cs typeface="Arial Unicode MS"/>
              </a:rPr>
              <a:t>pas</a:t>
            </a:r>
            <a:r>
              <a:rPr sz="2100" spc="-50" dirty="0">
                <a:solidFill>
                  <a:srgbClr val="323298"/>
                </a:solidFill>
                <a:latin typeface="Arial Unicode MS"/>
                <a:cs typeface="Arial Unicode MS"/>
              </a:rPr>
              <a:t>s</a:t>
            </a:r>
            <a:r>
              <a:rPr sz="2100" spc="-65" dirty="0">
                <a:solidFill>
                  <a:srgbClr val="323298"/>
                </a:solidFill>
                <a:latin typeface="Arial Unicode MS"/>
                <a:cs typeface="Arial Unicode MS"/>
              </a:rPr>
              <a:t>ed</a:t>
            </a:r>
            <a:endParaRPr sz="2100">
              <a:latin typeface="Arial Unicode MS"/>
              <a:cs typeface="Arial Unicode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07490" y="722047"/>
            <a:ext cx="4836795" cy="533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205"/>
              </a:lnSpc>
            </a:pPr>
            <a:r>
              <a:rPr sz="4000" b="1" spc="-20" dirty="0">
                <a:solidFill>
                  <a:srgbClr val="323298"/>
                </a:solidFill>
                <a:latin typeface="Times New Roman"/>
                <a:cs typeface="Times New Roman"/>
              </a:rPr>
              <a:t>Conditional</a:t>
            </a:r>
            <a:r>
              <a:rPr sz="4000" b="1" spc="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4000" b="1" spc="-20" dirty="0">
                <a:solidFill>
                  <a:srgbClr val="323298"/>
                </a:solidFill>
                <a:latin typeface="Times New Roman"/>
                <a:cs typeface="Times New Roman"/>
              </a:rPr>
              <a:t>Sentences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524750" y="2133532"/>
            <a:ext cx="1220788" cy="12239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596255" y="4149723"/>
            <a:ext cx="1247775" cy="11810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80210">
              <a:lnSpc>
                <a:spcPts val="5255"/>
              </a:lnSpc>
            </a:pPr>
            <a:r>
              <a:rPr spc="-5" dirty="0"/>
              <a:t>Zer</a:t>
            </a:r>
            <a:r>
              <a:rPr dirty="0"/>
              <a:t>o</a:t>
            </a:r>
            <a:r>
              <a:rPr spc="254" dirty="0">
                <a:latin typeface="Times New Roman"/>
                <a:cs typeface="Times New Roman"/>
              </a:rPr>
              <a:t> </a:t>
            </a:r>
            <a:r>
              <a:rPr dirty="0"/>
              <a:t>Conditionals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66191" y="2089053"/>
            <a:ext cx="1494790" cy="433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spc="-5" dirty="0">
                <a:latin typeface="Tahoma"/>
                <a:cs typeface="Tahoma"/>
              </a:rPr>
              <a:t>Tens</a:t>
            </a:r>
            <a:r>
              <a:rPr sz="3200" b="1" dirty="0">
                <a:latin typeface="Tahoma"/>
                <a:cs typeface="Tahoma"/>
              </a:rPr>
              <a:t>e</a:t>
            </a:r>
            <a:r>
              <a:rPr sz="3200" b="1" spc="13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ahoma"/>
                <a:cs typeface="Tahoma"/>
              </a:rPr>
              <a:t>: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95424" y="2144731"/>
            <a:ext cx="450913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Presen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400" b="1" spc="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tense</a:t>
            </a:r>
            <a:r>
              <a:rPr sz="2400" b="1" spc="1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in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b</a:t>
            </a:r>
            <a:r>
              <a:rPr sz="2400" b="1" spc="-10" dirty="0">
                <a:latin typeface="Tahoma"/>
                <a:cs typeface="Tahoma"/>
              </a:rPr>
              <a:t>o</a:t>
            </a:r>
            <a:r>
              <a:rPr sz="2400" b="1" spc="-15" dirty="0">
                <a:latin typeface="Tahoma"/>
                <a:cs typeface="Tahoma"/>
              </a:rPr>
              <a:t>th</a:t>
            </a:r>
            <a:r>
              <a:rPr sz="2400" b="1" spc="1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ahoma"/>
                <a:cs typeface="Tahoma"/>
              </a:rPr>
              <a:t>c</a:t>
            </a:r>
            <a:r>
              <a:rPr sz="2400" b="1" spc="-10" dirty="0">
                <a:latin typeface="Tahoma"/>
                <a:cs typeface="Tahoma"/>
              </a:rPr>
              <a:t>l</a:t>
            </a:r>
            <a:r>
              <a:rPr sz="2400" b="1" spc="-15" dirty="0">
                <a:latin typeface="Tahoma"/>
                <a:cs typeface="Tahoma"/>
              </a:rPr>
              <a:t>auses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98804" y="4880029"/>
            <a:ext cx="5687695" cy="1183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118745">
              <a:lnSpc>
                <a:spcPts val="6320"/>
              </a:lnSpc>
            </a:pPr>
            <a:r>
              <a:rPr sz="2800" spc="-20" dirty="0">
                <a:latin typeface="Tahoma"/>
                <a:cs typeface="Tahoma"/>
              </a:rPr>
              <a:t>I</a:t>
            </a:r>
            <a:r>
              <a:rPr sz="2800" spc="-10" dirty="0">
                <a:latin typeface="Tahoma"/>
                <a:cs typeface="Tahoma"/>
              </a:rPr>
              <a:t>f</a:t>
            </a:r>
            <a:r>
              <a:rPr sz="2800" spc="160" dirty="0">
                <a:latin typeface="Times New Roman"/>
                <a:cs typeface="Times New Roman"/>
              </a:rPr>
              <a:t> </a:t>
            </a:r>
            <a:r>
              <a:rPr sz="2800" spc="-45" dirty="0">
                <a:latin typeface="Tahoma"/>
                <a:cs typeface="Tahoma"/>
              </a:rPr>
              <a:t>y</a:t>
            </a:r>
            <a:r>
              <a:rPr sz="2800" spc="-20" dirty="0">
                <a:latin typeface="Tahoma"/>
                <a:cs typeface="Tahoma"/>
              </a:rPr>
              <a:t>ou</a:t>
            </a:r>
            <a:r>
              <a:rPr sz="2800" spc="195" dirty="0"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3232CC"/>
                </a:solidFill>
                <a:latin typeface="Tahoma"/>
                <a:cs typeface="Tahoma"/>
              </a:rPr>
              <a:t>heat</a:t>
            </a:r>
            <a:r>
              <a:rPr sz="2800" spc="20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45" dirty="0">
                <a:latin typeface="Tahoma"/>
                <a:cs typeface="Tahoma"/>
              </a:rPr>
              <a:t>w</a:t>
            </a:r>
            <a:r>
              <a:rPr sz="2800" spc="-15" dirty="0">
                <a:latin typeface="Tahoma"/>
                <a:cs typeface="Tahoma"/>
              </a:rPr>
              <a:t>ater</a:t>
            </a:r>
            <a:r>
              <a:rPr sz="2800" spc="18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ahoma"/>
                <a:cs typeface="Tahoma"/>
              </a:rPr>
              <a:t>t</a:t>
            </a:r>
            <a:r>
              <a:rPr sz="2800" spc="-20" dirty="0">
                <a:latin typeface="Tahoma"/>
                <a:cs typeface="Tahoma"/>
              </a:rPr>
              <a:t>o</a:t>
            </a:r>
            <a:r>
              <a:rPr sz="2800" spc="18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10</a:t>
            </a:r>
            <a:r>
              <a:rPr sz="2800" spc="-25" dirty="0">
                <a:latin typeface="Tahoma"/>
                <a:cs typeface="Tahoma"/>
              </a:rPr>
              <a:t>0</a:t>
            </a:r>
            <a:r>
              <a:rPr sz="2800" spc="-20" dirty="0">
                <a:latin typeface="Arial Unicode MS"/>
                <a:cs typeface="Arial Unicode MS"/>
              </a:rPr>
              <a:t>°</a:t>
            </a:r>
            <a:r>
              <a:rPr sz="2800" spc="-15" dirty="0">
                <a:latin typeface="Tahoma"/>
                <a:cs typeface="Tahoma"/>
              </a:rPr>
              <a:t>C,</a:t>
            </a:r>
            <a:r>
              <a:rPr sz="2800" spc="18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ahoma"/>
                <a:cs typeface="Tahoma"/>
              </a:rPr>
              <a:t>it</a:t>
            </a:r>
            <a:r>
              <a:rPr sz="2800" spc="185" dirty="0"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3232CC"/>
                </a:solidFill>
                <a:latin typeface="Tahoma"/>
                <a:cs typeface="Tahoma"/>
              </a:rPr>
              <a:t>boil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s</a:t>
            </a:r>
            <a:r>
              <a:rPr sz="2800" spc="-10" dirty="0">
                <a:latin typeface="Tahoma"/>
                <a:cs typeface="Tahoma"/>
              </a:rPr>
              <a:t>.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I</a:t>
            </a:r>
            <a:r>
              <a:rPr sz="2800" spc="-10" dirty="0">
                <a:latin typeface="Tahoma"/>
                <a:cs typeface="Tahoma"/>
              </a:rPr>
              <a:t>f</a:t>
            </a:r>
            <a:r>
              <a:rPr sz="2800" spc="170" dirty="0">
                <a:latin typeface="Times New Roman"/>
                <a:cs typeface="Times New Roman"/>
              </a:rPr>
              <a:t> </a:t>
            </a:r>
            <a:r>
              <a:rPr sz="2800" spc="-35" dirty="0">
                <a:latin typeface="Tahoma"/>
                <a:cs typeface="Tahoma"/>
              </a:rPr>
              <a:t>y</a:t>
            </a:r>
            <a:r>
              <a:rPr sz="2800" spc="-20" dirty="0">
                <a:latin typeface="Tahoma"/>
                <a:cs typeface="Tahoma"/>
              </a:rPr>
              <a:t>ou</a:t>
            </a:r>
            <a:r>
              <a:rPr sz="2800" spc="190" dirty="0"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p</a:t>
            </a:r>
            <a:r>
              <a:rPr sz="2800" spc="-15" dirty="0">
                <a:solidFill>
                  <a:srgbClr val="3232CC"/>
                </a:solidFill>
                <a:latin typeface="Tahoma"/>
                <a:cs typeface="Tahoma"/>
              </a:rPr>
              <a:t>our</a:t>
            </a:r>
            <a:r>
              <a:rPr sz="2800" spc="18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ahoma"/>
                <a:cs typeface="Tahoma"/>
              </a:rPr>
              <a:t>oil</a:t>
            </a:r>
            <a:r>
              <a:rPr sz="2800" spc="17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ahoma"/>
                <a:cs typeface="Tahoma"/>
              </a:rPr>
              <a:t>into</a:t>
            </a:r>
            <a:r>
              <a:rPr sz="2800" spc="185" dirty="0">
                <a:latin typeface="Times New Roman"/>
                <a:cs typeface="Times New Roman"/>
              </a:rPr>
              <a:t> </a:t>
            </a:r>
            <a:r>
              <a:rPr sz="2800" spc="-45" dirty="0">
                <a:latin typeface="Tahoma"/>
                <a:cs typeface="Tahoma"/>
              </a:rPr>
              <a:t>w</a:t>
            </a:r>
            <a:r>
              <a:rPr sz="2800" spc="-15" dirty="0">
                <a:latin typeface="Tahoma"/>
                <a:cs typeface="Tahoma"/>
              </a:rPr>
              <a:t>at</a:t>
            </a:r>
            <a:r>
              <a:rPr sz="2800" spc="-20" dirty="0">
                <a:latin typeface="Tahoma"/>
                <a:cs typeface="Tahoma"/>
              </a:rPr>
              <a:t>e</a:t>
            </a:r>
            <a:r>
              <a:rPr sz="2800" spc="-380" dirty="0">
                <a:latin typeface="Tahoma"/>
                <a:cs typeface="Tahoma"/>
              </a:rPr>
              <a:t>r</a:t>
            </a:r>
            <a:r>
              <a:rPr sz="2800" spc="-10" dirty="0">
                <a:latin typeface="Tahoma"/>
                <a:cs typeface="Tahoma"/>
              </a:rPr>
              <a:t>,</a:t>
            </a:r>
            <a:r>
              <a:rPr sz="2800" spc="175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ahoma"/>
                <a:cs typeface="Tahoma"/>
              </a:rPr>
              <a:t>it</a:t>
            </a:r>
            <a:r>
              <a:rPr sz="2800" spc="180" dirty="0"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float</a:t>
            </a:r>
            <a:r>
              <a:rPr sz="2800" spc="-15" dirty="0">
                <a:solidFill>
                  <a:srgbClr val="3232CC"/>
                </a:solidFill>
                <a:latin typeface="Tahoma"/>
                <a:cs typeface="Tahoma"/>
              </a:rPr>
              <a:t>s</a:t>
            </a:r>
            <a:r>
              <a:rPr sz="2800" spc="-10" dirty="0">
                <a:latin typeface="Tahoma"/>
                <a:cs typeface="Tahoma"/>
              </a:rPr>
              <a:t>.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051054" y="3789426"/>
            <a:ext cx="2286000" cy="914400"/>
          </a:xfrm>
          <a:custGeom>
            <a:avLst/>
            <a:gdLst/>
            <a:ahLst/>
            <a:cxnLst/>
            <a:rect l="l" t="t" r="r" b="b"/>
            <a:pathLst>
              <a:path w="2286000" h="914400">
                <a:moveTo>
                  <a:pt x="1714506" y="761868"/>
                </a:moveTo>
                <a:lnTo>
                  <a:pt x="571499" y="761868"/>
                </a:lnTo>
                <a:lnTo>
                  <a:pt x="1143006" y="914268"/>
                </a:lnTo>
                <a:lnTo>
                  <a:pt x="1714506" y="761868"/>
                </a:lnTo>
                <a:close/>
              </a:path>
              <a:path w="2286000" h="914400">
                <a:moveTo>
                  <a:pt x="1428756" y="609599"/>
                </a:moveTo>
                <a:lnTo>
                  <a:pt x="857249" y="609599"/>
                </a:lnTo>
                <a:lnTo>
                  <a:pt x="857249" y="761868"/>
                </a:lnTo>
                <a:lnTo>
                  <a:pt x="1428756" y="761868"/>
                </a:lnTo>
                <a:lnTo>
                  <a:pt x="1428756" y="609599"/>
                </a:lnTo>
                <a:close/>
              </a:path>
              <a:path w="2286000" h="914400">
                <a:moveTo>
                  <a:pt x="2286006" y="0"/>
                </a:moveTo>
                <a:lnTo>
                  <a:pt x="0" y="0"/>
                </a:lnTo>
                <a:lnTo>
                  <a:pt x="0" y="609599"/>
                </a:lnTo>
                <a:lnTo>
                  <a:pt x="2286006" y="609599"/>
                </a:lnTo>
                <a:lnTo>
                  <a:pt x="2286006" y="0"/>
                </a:lnTo>
                <a:close/>
              </a:path>
            </a:pathLst>
          </a:custGeom>
          <a:solidFill>
            <a:srgbClr val="65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051054" y="3789426"/>
            <a:ext cx="2286000" cy="914400"/>
          </a:xfrm>
          <a:custGeom>
            <a:avLst/>
            <a:gdLst/>
            <a:ahLst/>
            <a:cxnLst/>
            <a:rect l="l" t="t" r="r" b="b"/>
            <a:pathLst>
              <a:path w="2286000" h="914400">
                <a:moveTo>
                  <a:pt x="0" y="0"/>
                </a:moveTo>
                <a:lnTo>
                  <a:pt x="2286006" y="0"/>
                </a:lnTo>
                <a:lnTo>
                  <a:pt x="2286006" y="609599"/>
                </a:lnTo>
                <a:lnTo>
                  <a:pt x="1428756" y="609599"/>
                </a:lnTo>
                <a:lnTo>
                  <a:pt x="1428756" y="761868"/>
                </a:lnTo>
                <a:lnTo>
                  <a:pt x="1714506" y="761868"/>
                </a:lnTo>
                <a:lnTo>
                  <a:pt x="1143006" y="914268"/>
                </a:lnTo>
                <a:lnTo>
                  <a:pt x="571499" y="761868"/>
                </a:lnTo>
                <a:lnTo>
                  <a:pt x="857249" y="761868"/>
                </a:lnTo>
                <a:lnTo>
                  <a:pt x="857249" y="609599"/>
                </a:lnTo>
                <a:lnTo>
                  <a:pt x="0" y="60959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194918" y="3008459"/>
            <a:ext cx="3093085" cy="1271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latin typeface="Tahoma"/>
                <a:cs typeface="Tahoma"/>
              </a:rPr>
              <a:t>Example</a:t>
            </a:r>
            <a:endParaRPr sz="2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</a:pPr>
            <a:r>
              <a:rPr sz="2400" b="1" dirty="0">
                <a:latin typeface="Tahoma"/>
                <a:cs typeface="Tahoma"/>
              </a:rPr>
              <a:t>:</a:t>
            </a:r>
            <a:endParaRPr sz="2400">
              <a:latin typeface="Tahoma"/>
              <a:cs typeface="Tahoma"/>
            </a:endParaRPr>
          </a:p>
          <a:p>
            <a:pPr marL="919480">
              <a:lnSpc>
                <a:spcPct val="100000"/>
              </a:lnSpc>
              <a:spcBef>
                <a:spcPts val="1655"/>
              </a:spcBef>
            </a:pP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Presen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400" b="1" spc="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Tense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508619" y="3716396"/>
            <a:ext cx="2362200" cy="914400"/>
          </a:xfrm>
          <a:custGeom>
            <a:avLst/>
            <a:gdLst/>
            <a:ahLst/>
            <a:cxnLst/>
            <a:rect l="l" t="t" r="r" b="b"/>
            <a:pathLst>
              <a:path w="2362200" h="914400">
                <a:moveTo>
                  <a:pt x="1771649" y="761878"/>
                </a:moveTo>
                <a:lnTo>
                  <a:pt x="590549" y="761878"/>
                </a:lnTo>
                <a:lnTo>
                  <a:pt x="1181099" y="914278"/>
                </a:lnTo>
                <a:lnTo>
                  <a:pt x="1771649" y="761878"/>
                </a:lnTo>
                <a:close/>
              </a:path>
              <a:path w="2362200" h="914400">
                <a:moveTo>
                  <a:pt x="1476390" y="609609"/>
                </a:moveTo>
                <a:lnTo>
                  <a:pt x="885840" y="609609"/>
                </a:lnTo>
                <a:lnTo>
                  <a:pt x="885840" y="761878"/>
                </a:lnTo>
                <a:lnTo>
                  <a:pt x="1476390" y="761878"/>
                </a:lnTo>
                <a:lnTo>
                  <a:pt x="1476390" y="609609"/>
                </a:lnTo>
                <a:close/>
              </a:path>
              <a:path w="2362200" h="914400">
                <a:moveTo>
                  <a:pt x="2362199" y="0"/>
                </a:moveTo>
                <a:lnTo>
                  <a:pt x="0" y="0"/>
                </a:lnTo>
                <a:lnTo>
                  <a:pt x="0" y="609609"/>
                </a:lnTo>
                <a:lnTo>
                  <a:pt x="2362199" y="609609"/>
                </a:lnTo>
                <a:lnTo>
                  <a:pt x="2362199" y="0"/>
                </a:lnTo>
                <a:close/>
              </a:path>
            </a:pathLst>
          </a:custGeom>
          <a:solidFill>
            <a:srgbClr val="65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508619" y="3716396"/>
            <a:ext cx="2362200" cy="914400"/>
          </a:xfrm>
          <a:custGeom>
            <a:avLst/>
            <a:gdLst/>
            <a:ahLst/>
            <a:cxnLst/>
            <a:rect l="l" t="t" r="r" b="b"/>
            <a:pathLst>
              <a:path w="2362200" h="914400">
                <a:moveTo>
                  <a:pt x="0" y="0"/>
                </a:moveTo>
                <a:lnTo>
                  <a:pt x="2362199" y="0"/>
                </a:lnTo>
                <a:lnTo>
                  <a:pt x="2362199" y="609609"/>
                </a:lnTo>
                <a:lnTo>
                  <a:pt x="1476390" y="609609"/>
                </a:lnTo>
                <a:lnTo>
                  <a:pt x="1476390" y="761878"/>
                </a:lnTo>
                <a:lnTo>
                  <a:pt x="1771649" y="761878"/>
                </a:lnTo>
                <a:lnTo>
                  <a:pt x="1181099" y="914278"/>
                </a:lnTo>
                <a:lnTo>
                  <a:pt x="590549" y="761878"/>
                </a:lnTo>
                <a:lnTo>
                  <a:pt x="885840" y="761878"/>
                </a:lnTo>
                <a:lnTo>
                  <a:pt x="885840" y="609609"/>
                </a:lnTo>
                <a:lnTo>
                  <a:pt x="0" y="609609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596513" y="3876885"/>
            <a:ext cx="218630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Presen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400" b="1" spc="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Tense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80210">
              <a:lnSpc>
                <a:spcPts val="5255"/>
              </a:lnSpc>
            </a:pPr>
            <a:r>
              <a:rPr spc="-5" dirty="0"/>
              <a:t>Zer</a:t>
            </a:r>
            <a:r>
              <a:rPr dirty="0"/>
              <a:t>o</a:t>
            </a:r>
            <a:r>
              <a:rPr spc="254" dirty="0">
                <a:latin typeface="Times New Roman"/>
                <a:cs typeface="Times New Roman"/>
              </a:rPr>
              <a:t> </a:t>
            </a:r>
            <a:r>
              <a:rPr dirty="0"/>
              <a:t>Conditionals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21763" y="1873278"/>
            <a:ext cx="4890770" cy="30467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dirty="0">
                <a:latin typeface="Tahoma"/>
                <a:cs typeface="Tahoma"/>
              </a:rPr>
              <a:t>Use</a:t>
            </a:r>
            <a:r>
              <a:rPr sz="3200" b="1" spc="12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ahoma"/>
                <a:cs typeface="Tahoma"/>
              </a:rPr>
              <a:t>:</a:t>
            </a:r>
            <a:endParaRPr sz="3200">
              <a:latin typeface="Tahoma"/>
              <a:cs typeface="Tahoma"/>
            </a:endParaRPr>
          </a:p>
          <a:p>
            <a:pPr marL="721995" indent="-275590">
              <a:lnSpc>
                <a:spcPct val="100000"/>
              </a:lnSpc>
              <a:spcBef>
                <a:spcPts val="1830"/>
              </a:spcBef>
              <a:buClr>
                <a:srgbClr val="00E4A7"/>
              </a:buClr>
              <a:buSzPct val="135416"/>
              <a:buFont typeface="Wingdings"/>
              <a:buChar char=""/>
              <a:tabLst>
                <a:tab pos="722630" algn="l"/>
              </a:tabLst>
            </a:pPr>
            <a:r>
              <a:rPr sz="2400" b="1" spc="-20" dirty="0">
                <a:latin typeface="Tahoma"/>
                <a:cs typeface="Tahoma"/>
              </a:rPr>
              <a:t>Tal</a:t>
            </a:r>
            <a:r>
              <a:rPr sz="2400" b="1" spc="-15" dirty="0">
                <a:latin typeface="Tahoma"/>
                <a:cs typeface="Tahoma"/>
              </a:rPr>
              <a:t>k</a:t>
            </a:r>
            <a:r>
              <a:rPr sz="2400" b="1" spc="12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about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unive</a:t>
            </a:r>
            <a:r>
              <a:rPr sz="2400" b="1" spc="-10" dirty="0">
                <a:latin typeface="Tahoma"/>
                <a:cs typeface="Tahoma"/>
              </a:rPr>
              <a:t>r</a:t>
            </a:r>
            <a:r>
              <a:rPr sz="2400" b="1" spc="-15" dirty="0">
                <a:latin typeface="Tahoma"/>
                <a:cs typeface="Tahoma"/>
              </a:rPr>
              <a:t>sal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truth.</a:t>
            </a:r>
            <a:endParaRPr sz="2400">
              <a:latin typeface="Tahoma"/>
              <a:cs typeface="Tahoma"/>
            </a:endParaRPr>
          </a:p>
          <a:p>
            <a:pPr marL="903605">
              <a:lnSpc>
                <a:spcPct val="100000"/>
              </a:lnSpc>
              <a:spcBef>
                <a:spcPts val="2835"/>
              </a:spcBef>
            </a:pPr>
            <a:r>
              <a:rPr sz="2000" b="1" i="1" dirty="0">
                <a:latin typeface="Arial"/>
                <a:cs typeface="Arial"/>
              </a:rPr>
              <a:t>If</a:t>
            </a:r>
            <a:r>
              <a:rPr sz="2000" b="1" i="1" spc="2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Arial"/>
                <a:cs typeface="Arial"/>
              </a:rPr>
              <a:t>y</a:t>
            </a:r>
            <a:r>
              <a:rPr sz="2000" i="1" spc="5" dirty="0">
                <a:latin typeface="Arial"/>
                <a:cs typeface="Arial"/>
              </a:rPr>
              <a:t>o</a:t>
            </a:r>
            <a:r>
              <a:rPr sz="2000" i="1" dirty="0">
                <a:latin typeface="Arial"/>
                <a:cs typeface="Arial"/>
              </a:rPr>
              <a:t>u</a:t>
            </a:r>
            <a:r>
              <a:rPr sz="2000" i="1" spc="30" dirty="0"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323298"/>
                </a:solidFill>
                <a:latin typeface="Arial"/>
                <a:cs typeface="Arial"/>
              </a:rPr>
              <a:t>heat</a:t>
            </a:r>
            <a:r>
              <a:rPr sz="2000" b="1" i="1" spc="4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Arial"/>
                <a:cs typeface="Arial"/>
              </a:rPr>
              <a:t>ic</a:t>
            </a:r>
            <a:r>
              <a:rPr sz="2000" i="1" dirty="0">
                <a:latin typeface="Arial"/>
                <a:cs typeface="Arial"/>
              </a:rPr>
              <a:t>e,</a:t>
            </a:r>
            <a:r>
              <a:rPr sz="2000" i="1" spc="3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Arial"/>
                <a:cs typeface="Arial"/>
              </a:rPr>
              <a:t>i</a:t>
            </a:r>
            <a:r>
              <a:rPr sz="2000" i="1" dirty="0">
                <a:latin typeface="Arial"/>
                <a:cs typeface="Arial"/>
              </a:rPr>
              <a:t>t</a:t>
            </a:r>
            <a:r>
              <a:rPr sz="2000" i="1" spc="50" dirty="0"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323298"/>
                </a:solidFill>
                <a:latin typeface="Arial"/>
                <a:cs typeface="Arial"/>
              </a:rPr>
              <a:t>turns</a:t>
            </a:r>
            <a:r>
              <a:rPr sz="2000" b="1" i="1" spc="4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latin typeface="Arial"/>
                <a:cs typeface="Arial"/>
              </a:rPr>
              <a:t>to</a:t>
            </a:r>
            <a:r>
              <a:rPr sz="2000" i="1" spc="3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Arial"/>
                <a:cs typeface="Arial"/>
              </a:rPr>
              <a:t>w</a:t>
            </a:r>
            <a:r>
              <a:rPr sz="2000" i="1" dirty="0">
                <a:latin typeface="Arial"/>
                <a:cs typeface="Arial"/>
              </a:rPr>
              <a:t>ater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1"/>
              </a:spcBef>
            </a:pPr>
            <a:endParaRPr sz="2100">
              <a:latin typeface="Times New Roman"/>
              <a:cs typeface="Times New Roman"/>
            </a:endParaRPr>
          </a:p>
          <a:p>
            <a:pPr marL="446405">
              <a:lnSpc>
                <a:spcPct val="100000"/>
              </a:lnSpc>
            </a:pPr>
            <a:r>
              <a:rPr sz="1550" spc="-5" dirty="0">
                <a:solidFill>
                  <a:srgbClr val="00E4A7"/>
                </a:solidFill>
                <a:latin typeface="Wingdings"/>
                <a:cs typeface="Wingdings"/>
              </a:rPr>
              <a:t></a:t>
            </a:r>
            <a:r>
              <a:rPr sz="2400" b="1" spc="-5" dirty="0">
                <a:latin typeface="Tahoma"/>
                <a:cs typeface="Tahoma"/>
              </a:rPr>
              <a:t>T</a:t>
            </a:r>
            <a:r>
              <a:rPr sz="2400" b="1" dirty="0">
                <a:latin typeface="Tahoma"/>
                <a:cs typeface="Tahoma"/>
              </a:rPr>
              <a:t>o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talk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about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habi</a:t>
            </a:r>
            <a:r>
              <a:rPr sz="2400" b="1" spc="-15" dirty="0">
                <a:latin typeface="Tahoma"/>
                <a:cs typeface="Tahoma"/>
              </a:rPr>
              <a:t>ts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8"/>
              </a:spcBef>
            </a:pPr>
            <a:endParaRPr sz="2450">
              <a:latin typeface="Times New Roman"/>
              <a:cs typeface="Times New Roman"/>
            </a:endParaRPr>
          </a:p>
          <a:p>
            <a:pPr marL="903605">
              <a:lnSpc>
                <a:spcPct val="100000"/>
              </a:lnSpc>
            </a:pPr>
            <a:r>
              <a:rPr sz="2000" b="1" i="1" spc="-5" dirty="0">
                <a:latin typeface="Arial"/>
                <a:cs typeface="Arial"/>
              </a:rPr>
              <a:t>I</a:t>
            </a:r>
            <a:r>
              <a:rPr sz="2000" b="1" i="1" dirty="0">
                <a:latin typeface="Arial"/>
                <a:cs typeface="Arial"/>
              </a:rPr>
              <a:t>f</a:t>
            </a:r>
            <a:r>
              <a:rPr sz="2000" b="1" i="1" spc="3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Arial"/>
                <a:cs typeface="Arial"/>
              </a:rPr>
              <a:t>I</a:t>
            </a:r>
            <a:r>
              <a:rPr sz="2000" b="1" spc="45" dirty="0"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323298"/>
                </a:solidFill>
                <a:latin typeface="Arial"/>
                <a:cs typeface="Arial"/>
              </a:rPr>
              <a:t>see</a:t>
            </a:r>
            <a:r>
              <a:rPr sz="2000" b="1" i="1" spc="2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latin typeface="Arial"/>
                <a:cs typeface="Arial"/>
              </a:rPr>
              <a:t>a</a:t>
            </a:r>
            <a:r>
              <a:rPr sz="2000" i="1" spc="55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Arial"/>
                <a:cs typeface="Arial"/>
              </a:rPr>
              <a:t>spide</a:t>
            </a:r>
            <a:r>
              <a:rPr sz="2000" i="1" spc="-105" dirty="0">
                <a:latin typeface="Arial"/>
                <a:cs typeface="Arial"/>
              </a:rPr>
              <a:t>r</a:t>
            </a:r>
            <a:r>
              <a:rPr sz="2000" i="1" dirty="0">
                <a:latin typeface="Arial"/>
                <a:cs typeface="Arial"/>
              </a:rPr>
              <a:t>,</a:t>
            </a:r>
            <a:r>
              <a:rPr sz="2000" i="1" spc="2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Arial"/>
                <a:cs typeface="Arial"/>
              </a:rPr>
              <a:t>I</a:t>
            </a:r>
            <a:r>
              <a:rPr sz="2000" i="1" spc="35" dirty="0"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323298"/>
                </a:solidFill>
                <a:latin typeface="Arial"/>
                <a:cs typeface="Arial"/>
              </a:rPr>
              <a:t>get</a:t>
            </a:r>
            <a:r>
              <a:rPr sz="2000" b="1" i="1" spc="40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000" b="1" spc="-25" dirty="0">
                <a:latin typeface="Arial"/>
                <a:cs typeface="Arial"/>
              </a:rPr>
              <a:t>v</a:t>
            </a:r>
            <a:r>
              <a:rPr sz="2000" b="1" spc="-5" dirty="0">
                <a:latin typeface="Arial"/>
                <a:cs typeface="Arial"/>
              </a:rPr>
              <a:t>er</a:t>
            </a:r>
            <a:r>
              <a:rPr sz="2000" b="1" dirty="0">
                <a:latin typeface="Arial"/>
                <a:cs typeface="Arial"/>
              </a:rPr>
              <a:t>y</a:t>
            </a:r>
            <a:r>
              <a:rPr sz="2000" b="1" spc="60" dirty="0">
                <a:latin typeface="Times New Roman"/>
                <a:cs typeface="Times New Roman"/>
              </a:rPr>
              <a:t> </a:t>
            </a:r>
            <a:r>
              <a:rPr sz="2000" b="1" spc="-5" dirty="0">
                <a:latin typeface="Arial"/>
                <a:cs typeface="Arial"/>
              </a:rPr>
              <a:t>scar</a:t>
            </a:r>
            <a:r>
              <a:rPr sz="2000" b="1" spc="5" dirty="0">
                <a:latin typeface="Arial"/>
                <a:cs typeface="Arial"/>
              </a:rPr>
              <a:t>e</a:t>
            </a:r>
            <a:r>
              <a:rPr sz="2000" b="1" dirty="0">
                <a:latin typeface="Arial"/>
                <a:cs typeface="Arial"/>
              </a:rPr>
              <a:t>d!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06245">
              <a:lnSpc>
                <a:spcPts val="5255"/>
              </a:lnSpc>
            </a:pPr>
            <a:r>
              <a:rPr spc="-5" dirty="0"/>
              <a:t>Firs</a:t>
            </a:r>
            <a:r>
              <a:rPr dirty="0"/>
              <a:t>t</a:t>
            </a:r>
            <a:r>
              <a:rPr spc="270" dirty="0">
                <a:latin typeface="Times New Roman"/>
                <a:cs typeface="Times New Roman"/>
              </a:rPr>
              <a:t> </a:t>
            </a:r>
            <a:r>
              <a:rPr dirty="0"/>
              <a:t>Conditionals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050445" y="1944654"/>
            <a:ext cx="5010785" cy="13284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spc="-5" dirty="0">
                <a:latin typeface="Tahoma"/>
                <a:cs typeface="Tahoma"/>
              </a:rPr>
              <a:t>Ten</a:t>
            </a:r>
            <a:r>
              <a:rPr sz="3200" b="1" spc="-10" dirty="0">
                <a:latin typeface="Tahoma"/>
                <a:cs typeface="Tahoma"/>
              </a:rPr>
              <a:t>s</a:t>
            </a:r>
            <a:r>
              <a:rPr sz="3200" b="1" dirty="0">
                <a:latin typeface="Tahoma"/>
                <a:cs typeface="Tahoma"/>
              </a:rPr>
              <a:t>e</a:t>
            </a:r>
            <a:r>
              <a:rPr sz="3200" b="1" spc="12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ahoma"/>
                <a:cs typeface="Tahoma"/>
              </a:rPr>
              <a:t>:</a:t>
            </a:r>
            <a:endParaRPr sz="3200">
              <a:latin typeface="Tahoma"/>
              <a:cs typeface="Tahoma"/>
            </a:endParaRPr>
          </a:p>
          <a:p>
            <a:pPr marL="733425" marR="5080">
              <a:lnSpc>
                <a:spcPct val="100000"/>
              </a:lnSpc>
              <a:spcBef>
                <a:spcPts val="1265"/>
              </a:spcBef>
            </a:pPr>
            <a:r>
              <a:rPr sz="2400" b="1" dirty="0">
                <a:latin typeface="Tahoma"/>
                <a:cs typeface="Tahoma"/>
              </a:rPr>
              <a:t>I</a:t>
            </a:r>
            <a:r>
              <a:rPr sz="2400" b="1" spc="-10" dirty="0">
                <a:latin typeface="Tahoma"/>
                <a:cs typeface="Tahoma"/>
              </a:rPr>
              <a:t>f</a:t>
            </a:r>
            <a:r>
              <a:rPr sz="2400" b="1" spc="-5" dirty="0">
                <a:latin typeface="Tahoma"/>
                <a:cs typeface="Tahoma"/>
              </a:rPr>
              <a:t>-c</a:t>
            </a:r>
            <a:r>
              <a:rPr sz="2400" b="1" spc="-10" dirty="0">
                <a:latin typeface="Tahoma"/>
                <a:cs typeface="Tahoma"/>
              </a:rPr>
              <a:t>l</a:t>
            </a:r>
            <a:r>
              <a:rPr sz="2400" b="1" spc="-15" dirty="0">
                <a:latin typeface="Tahoma"/>
                <a:cs typeface="Tahoma"/>
              </a:rPr>
              <a:t>ause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~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Presen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400" b="1" spc="1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Tense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30" dirty="0">
                <a:latin typeface="Tahoma"/>
                <a:cs typeface="Tahoma"/>
              </a:rPr>
              <a:t>M</a:t>
            </a:r>
            <a:r>
              <a:rPr sz="2400" b="1" spc="-10" dirty="0">
                <a:latin typeface="Tahoma"/>
                <a:cs typeface="Tahoma"/>
              </a:rPr>
              <a:t>a</a:t>
            </a:r>
            <a:r>
              <a:rPr sz="2400" b="1" spc="-15" dirty="0">
                <a:latin typeface="Tahoma"/>
                <a:cs typeface="Tahoma"/>
              </a:rPr>
              <a:t>in</a:t>
            </a:r>
            <a:r>
              <a:rPr sz="2400" b="1" spc="7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ahoma"/>
                <a:cs typeface="Tahoma"/>
              </a:rPr>
              <a:t>C</a:t>
            </a:r>
            <a:r>
              <a:rPr sz="2400" b="1" spc="-10" dirty="0">
                <a:latin typeface="Tahoma"/>
                <a:cs typeface="Tahoma"/>
              </a:rPr>
              <a:t>l</a:t>
            </a:r>
            <a:r>
              <a:rPr sz="2400" b="1" spc="-15" dirty="0">
                <a:latin typeface="Tahoma"/>
                <a:cs typeface="Tahoma"/>
              </a:rPr>
              <a:t>ause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~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Futur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r>
              <a:rPr sz="2400" b="1" spc="10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Tense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79114" y="4890697"/>
            <a:ext cx="7225665" cy="1028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" marR="5080" indent="-50165">
              <a:lnSpc>
                <a:spcPct val="151800"/>
              </a:lnSpc>
            </a:pPr>
            <a:r>
              <a:rPr sz="2800" spc="-20" dirty="0">
                <a:latin typeface="Tahoma"/>
                <a:cs typeface="Tahoma"/>
              </a:rPr>
              <a:t>I</a:t>
            </a:r>
            <a:r>
              <a:rPr sz="2800" spc="-10" dirty="0">
                <a:latin typeface="Tahoma"/>
                <a:cs typeface="Tahoma"/>
              </a:rPr>
              <a:t>f</a:t>
            </a:r>
            <a:r>
              <a:rPr sz="2800" spc="160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ahoma"/>
                <a:cs typeface="Tahoma"/>
              </a:rPr>
              <a:t>I</a:t>
            </a:r>
            <a:r>
              <a:rPr sz="2800" spc="185" dirty="0">
                <a:latin typeface="Times New Roman"/>
                <a:cs typeface="Times New Roman"/>
              </a:rPr>
              <a:t> </a:t>
            </a:r>
            <a:r>
              <a:rPr sz="2800" spc="-40" dirty="0">
                <a:solidFill>
                  <a:srgbClr val="3232CC"/>
                </a:solidFill>
                <a:latin typeface="Tahoma"/>
                <a:cs typeface="Tahoma"/>
              </a:rPr>
              <a:t>f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e</a:t>
            </a:r>
            <a:r>
              <a:rPr sz="2800" spc="-10" dirty="0">
                <a:solidFill>
                  <a:srgbClr val="3232CC"/>
                </a:solidFill>
                <a:latin typeface="Tahoma"/>
                <a:cs typeface="Tahoma"/>
              </a:rPr>
              <a:t>el</a:t>
            </a:r>
            <a:r>
              <a:rPr sz="2800" spc="16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sic</a:t>
            </a:r>
            <a:r>
              <a:rPr sz="2800" spc="-15" dirty="0">
                <a:latin typeface="Tahoma"/>
                <a:cs typeface="Tahoma"/>
              </a:rPr>
              <a:t>k</a:t>
            </a:r>
            <a:r>
              <a:rPr sz="2800" spc="19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to</a:t>
            </a:r>
            <a:r>
              <a:rPr sz="2800" spc="-15" dirty="0">
                <a:latin typeface="Tahoma"/>
                <a:cs typeface="Tahoma"/>
              </a:rPr>
              <a:t>morro</a:t>
            </a:r>
            <a:r>
              <a:rPr sz="2800" spc="-120" dirty="0">
                <a:latin typeface="Tahoma"/>
                <a:cs typeface="Tahoma"/>
              </a:rPr>
              <a:t>w</a:t>
            </a:r>
            <a:r>
              <a:rPr sz="2800" spc="-10" dirty="0">
                <a:latin typeface="Tahoma"/>
                <a:cs typeface="Tahoma"/>
              </a:rPr>
              <a:t>,</a:t>
            </a:r>
            <a:r>
              <a:rPr sz="2800" spc="17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ahoma"/>
                <a:cs typeface="Tahoma"/>
              </a:rPr>
              <a:t>I</a:t>
            </a:r>
            <a:r>
              <a:rPr sz="2800" spc="200" dirty="0"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wil</a:t>
            </a:r>
            <a:r>
              <a:rPr sz="2800" spc="-10" dirty="0">
                <a:solidFill>
                  <a:srgbClr val="3232CC"/>
                </a:solidFill>
                <a:latin typeface="Tahoma"/>
                <a:cs typeface="Tahoma"/>
              </a:rPr>
              <a:t>l</a:t>
            </a:r>
            <a:r>
              <a:rPr sz="2800" spc="18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solidFill>
                  <a:srgbClr val="3232CC"/>
                </a:solidFill>
                <a:latin typeface="Tahoma"/>
                <a:cs typeface="Tahoma"/>
              </a:rPr>
              <a:t>not</a:t>
            </a:r>
            <a:r>
              <a:rPr sz="2800" spc="17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go</a:t>
            </a:r>
            <a:r>
              <a:rPr sz="2800" spc="18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Tahoma"/>
                <a:cs typeface="Tahoma"/>
              </a:rPr>
              <a:t>t</a:t>
            </a:r>
            <a:r>
              <a:rPr sz="2800" spc="-20" dirty="0">
                <a:latin typeface="Tahoma"/>
                <a:cs typeface="Tahoma"/>
              </a:rPr>
              <a:t>o</a:t>
            </a:r>
            <a:r>
              <a:rPr sz="2800" spc="18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sch</a:t>
            </a:r>
            <a:r>
              <a:rPr sz="2800" spc="-10" dirty="0">
                <a:latin typeface="Tahoma"/>
                <a:cs typeface="Tahoma"/>
              </a:rPr>
              <a:t>ool.</a:t>
            </a:r>
            <a:r>
              <a:rPr sz="2800" spc="-10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I</a:t>
            </a:r>
            <a:r>
              <a:rPr sz="2800" spc="-10" dirty="0">
                <a:latin typeface="Tahoma"/>
                <a:cs typeface="Tahoma"/>
              </a:rPr>
              <a:t>f</a:t>
            </a:r>
            <a:r>
              <a:rPr sz="2800" spc="17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ahoma"/>
                <a:cs typeface="Tahoma"/>
              </a:rPr>
              <a:t>it</a:t>
            </a:r>
            <a:r>
              <a:rPr sz="2800" spc="185" dirty="0">
                <a:latin typeface="Times New Roman"/>
                <a:cs typeface="Times New Roman"/>
              </a:rPr>
              <a:t> </a:t>
            </a:r>
            <a:r>
              <a:rPr sz="2800" spc="-60" dirty="0">
                <a:solidFill>
                  <a:srgbClr val="3232CC"/>
                </a:solidFill>
                <a:latin typeface="Tahoma"/>
                <a:cs typeface="Tahoma"/>
              </a:rPr>
              <a:t>r</a:t>
            </a:r>
            <a:r>
              <a:rPr sz="2800" spc="-15" dirty="0">
                <a:solidFill>
                  <a:srgbClr val="3232CC"/>
                </a:solidFill>
                <a:latin typeface="Tahoma"/>
                <a:cs typeface="Tahoma"/>
              </a:rPr>
              <a:t>ain</a:t>
            </a:r>
            <a:r>
              <a:rPr sz="2800" spc="-25" dirty="0">
                <a:solidFill>
                  <a:srgbClr val="3232CC"/>
                </a:solidFill>
                <a:latin typeface="Tahoma"/>
                <a:cs typeface="Tahoma"/>
              </a:rPr>
              <a:t>s</a:t>
            </a:r>
            <a:r>
              <a:rPr sz="2800" spc="-10" dirty="0">
                <a:latin typeface="Tahoma"/>
                <a:cs typeface="Tahoma"/>
              </a:rPr>
              <a:t>,</a:t>
            </a:r>
            <a:r>
              <a:rPr sz="2800" spc="18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th</a:t>
            </a:r>
            <a:r>
              <a:rPr sz="2800" spc="-15" dirty="0">
                <a:latin typeface="Tahoma"/>
                <a:cs typeface="Tahoma"/>
              </a:rPr>
              <a:t>e</a:t>
            </a:r>
            <a:r>
              <a:rPr sz="2800" spc="175" dirty="0">
                <a:latin typeface="Times New Roman"/>
                <a:cs typeface="Times New Roman"/>
              </a:rPr>
              <a:t> </a:t>
            </a:r>
            <a:r>
              <a:rPr sz="2800" spc="-20" dirty="0">
                <a:latin typeface="Tahoma"/>
                <a:cs typeface="Tahoma"/>
              </a:rPr>
              <a:t>m</a:t>
            </a:r>
            <a:r>
              <a:rPr sz="2800" spc="-15" dirty="0">
                <a:latin typeface="Tahoma"/>
                <a:cs typeface="Tahoma"/>
              </a:rPr>
              <a:t>atch</a:t>
            </a:r>
            <a:r>
              <a:rPr sz="2800" spc="200" dirty="0"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wil</a:t>
            </a:r>
            <a:r>
              <a:rPr sz="2800" spc="-10" dirty="0">
                <a:solidFill>
                  <a:srgbClr val="3232CC"/>
                </a:solidFill>
                <a:latin typeface="Tahoma"/>
                <a:cs typeface="Tahoma"/>
              </a:rPr>
              <a:t>l</a:t>
            </a:r>
            <a:r>
              <a:rPr sz="2800" spc="18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be</a:t>
            </a:r>
            <a:r>
              <a:rPr sz="2800" spc="17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can</a:t>
            </a:r>
            <a:r>
              <a:rPr sz="2800" spc="-5" dirty="0">
                <a:solidFill>
                  <a:srgbClr val="3232CC"/>
                </a:solidFill>
                <a:latin typeface="Tahoma"/>
                <a:cs typeface="Tahoma"/>
              </a:rPr>
              <a:t>c</a:t>
            </a:r>
            <a:r>
              <a:rPr sz="2800" spc="-20" dirty="0">
                <a:solidFill>
                  <a:srgbClr val="3232CC"/>
                </a:solidFill>
                <a:latin typeface="Tahoma"/>
                <a:cs typeface="Tahoma"/>
              </a:rPr>
              <a:t>e</a:t>
            </a:r>
            <a:r>
              <a:rPr sz="2800" dirty="0">
                <a:solidFill>
                  <a:srgbClr val="3232CC"/>
                </a:solidFill>
                <a:latin typeface="Tahoma"/>
                <a:cs typeface="Tahoma"/>
              </a:rPr>
              <a:t>l</a:t>
            </a:r>
            <a:r>
              <a:rPr sz="2800" spc="-15" dirty="0">
                <a:solidFill>
                  <a:srgbClr val="3232CC"/>
                </a:solidFill>
                <a:latin typeface="Tahoma"/>
                <a:cs typeface="Tahoma"/>
              </a:rPr>
              <a:t>le</a:t>
            </a:r>
            <a:r>
              <a:rPr sz="2800" spc="-10" dirty="0">
                <a:solidFill>
                  <a:srgbClr val="3232CC"/>
                </a:solidFill>
                <a:latin typeface="Tahoma"/>
                <a:cs typeface="Tahoma"/>
              </a:rPr>
              <a:t>d</a:t>
            </a:r>
            <a:r>
              <a:rPr sz="2800" b="1" spc="-10" dirty="0">
                <a:latin typeface="Tahoma"/>
                <a:cs typeface="Tahoma"/>
              </a:rPr>
              <a:t>.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27090" y="3716396"/>
            <a:ext cx="2362835" cy="838200"/>
          </a:xfrm>
          <a:custGeom>
            <a:avLst/>
            <a:gdLst/>
            <a:ahLst/>
            <a:cxnLst/>
            <a:rect l="l" t="t" r="r" b="b"/>
            <a:pathLst>
              <a:path w="2362835" h="838200">
                <a:moveTo>
                  <a:pt x="1771710" y="698382"/>
                </a:moveTo>
                <a:lnTo>
                  <a:pt x="590479" y="698382"/>
                </a:lnTo>
                <a:lnTo>
                  <a:pt x="1181160" y="838078"/>
                </a:lnTo>
                <a:lnTo>
                  <a:pt x="1771710" y="698382"/>
                </a:lnTo>
                <a:close/>
              </a:path>
              <a:path w="2362835" h="838200">
                <a:moveTo>
                  <a:pt x="1476435" y="558805"/>
                </a:moveTo>
                <a:lnTo>
                  <a:pt x="885754" y="558805"/>
                </a:lnTo>
                <a:lnTo>
                  <a:pt x="885754" y="698382"/>
                </a:lnTo>
                <a:lnTo>
                  <a:pt x="1476435" y="698382"/>
                </a:lnTo>
                <a:lnTo>
                  <a:pt x="1476435" y="558805"/>
                </a:lnTo>
                <a:close/>
              </a:path>
              <a:path w="2362835" h="838200">
                <a:moveTo>
                  <a:pt x="2362276" y="0"/>
                </a:moveTo>
                <a:lnTo>
                  <a:pt x="0" y="0"/>
                </a:lnTo>
                <a:lnTo>
                  <a:pt x="0" y="558805"/>
                </a:lnTo>
                <a:lnTo>
                  <a:pt x="2362276" y="558805"/>
                </a:lnTo>
                <a:lnTo>
                  <a:pt x="2362276" y="0"/>
                </a:lnTo>
                <a:close/>
              </a:path>
            </a:pathLst>
          </a:custGeom>
          <a:solidFill>
            <a:srgbClr val="65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27090" y="3716396"/>
            <a:ext cx="2362835" cy="838200"/>
          </a:xfrm>
          <a:custGeom>
            <a:avLst/>
            <a:gdLst/>
            <a:ahLst/>
            <a:cxnLst/>
            <a:rect l="l" t="t" r="r" b="b"/>
            <a:pathLst>
              <a:path w="2362835" h="838200">
                <a:moveTo>
                  <a:pt x="0" y="0"/>
                </a:moveTo>
                <a:lnTo>
                  <a:pt x="2362276" y="0"/>
                </a:lnTo>
                <a:lnTo>
                  <a:pt x="2362276" y="558805"/>
                </a:lnTo>
                <a:lnTo>
                  <a:pt x="1476435" y="558805"/>
                </a:lnTo>
                <a:lnTo>
                  <a:pt x="1476435" y="698382"/>
                </a:lnTo>
                <a:lnTo>
                  <a:pt x="1771710" y="698382"/>
                </a:lnTo>
                <a:lnTo>
                  <a:pt x="1181160" y="838078"/>
                </a:lnTo>
                <a:lnTo>
                  <a:pt x="590479" y="698382"/>
                </a:lnTo>
                <a:lnTo>
                  <a:pt x="885754" y="698382"/>
                </a:lnTo>
                <a:lnTo>
                  <a:pt x="885754" y="558805"/>
                </a:lnTo>
                <a:lnTo>
                  <a:pt x="0" y="558805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14202" y="3851612"/>
            <a:ext cx="218630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Presen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t</a:t>
            </a:r>
            <a:r>
              <a:rPr sz="2400" b="1" spc="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Tense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572000" y="3716396"/>
            <a:ext cx="2514600" cy="838200"/>
          </a:xfrm>
          <a:custGeom>
            <a:avLst/>
            <a:gdLst/>
            <a:ahLst/>
            <a:cxnLst/>
            <a:rect l="l" t="t" r="r" b="b"/>
            <a:pathLst>
              <a:path w="2514600" h="838200">
                <a:moveTo>
                  <a:pt x="1885949" y="698382"/>
                </a:moveTo>
                <a:lnTo>
                  <a:pt x="628649" y="698382"/>
                </a:lnTo>
                <a:lnTo>
                  <a:pt x="1257299" y="838078"/>
                </a:lnTo>
                <a:lnTo>
                  <a:pt x="1885949" y="698382"/>
                </a:lnTo>
                <a:close/>
              </a:path>
              <a:path w="2514600" h="838200">
                <a:moveTo>
                  <a:pt x="1571640" y="558805"/>
                </a:moveTo>
                <a:lnTo>
                  <a:pt x="942990" y="558805"/>
                </a:lnTo>
                <a:lnTo>
                  <a:pt x="942990" y="698382"/>
                </a:lnTo>
                <a:lnTo>
                  <a:pt x="1571640" y="698382"/>
                </a:lnTo>
                <a:lnTo>
                  <a:pt x="1571640" y="558805"/>
                </a:lnTo>
                <a:close/>
              </a:path>
              <a:path w="2514600" h="838200">
                <a:moveTo>
                  <a:pt x="2514599" y="0"/>
                </a:moveTo>
                <a:lnTo>
                  <a:pt x="0" y="0"/>
                </a:lnTo>
                <a:lnTo>
                  <a:pt x="0" y="558805"/>
                </a:lnTo>
                <a:lnTo>
                  <a:pt x="2514599" y="558805"/>
                </a:lnTo>
                <a:lnTo>
                  <a:pt x="2514599" y="0"/>
                </a:lnTo>
                <a:close/>
              </a:path>
            </a:pathLst>
          </a:custGeom>
          <a:solidFill>
            <a:srgbClr val="65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72000" y="3716396"/>
            <a:ext cx="2514600" cy="838200"/>
          </a:xfrm>
          <a:custGeom>
            <a:avLst/>
            <a:gdLst/>
            <a:ahLst/>
            <a:cxnLst/>
            <a:rect l="l" t="t" r="r" b="b"/>
            <a:pathLst>
              <a:path w="2514600" h="838200">
                <a:moveTo>
                  <a:pt x="0" y="0"/>
                </a:moveTo>
                <a:lnTo>
                  <a:pt x="2514599" y="0"/>
                </a:lnTo>
                <a:lnTo>
                  <a:pt x="2514599" y="558805"/>
                </a:lnTo>
                <a:lnTo>
                  <a:pt x="1571640" y="558805"/>
                </a:lnTo>
                <a:lnTo>
                  <a:pt x="1571640" y="698382"/>
                </a:lnTo>
                <a:lnTo>
                  <a:pt x="1885949" y="698382"/>
                </a:lnTo>
                <a:lnTo>
                  <a:pt x="1257299" y="838078"/>
                </a:lnTo>
                <a:lnTo>
                  <a:pt x="628649" y="698382"/>
                </a:lnTo>
                <a:lnTo>
                  <a:pt x="942990" y="698382"/>
                </a:lnTo>
                <a:lnTo>
                  <a:pt x="942990" y="558805"/>
                </a:lnTo>
                <a:lnTo>
                  <a:pt x="0" y="558805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818383" y="3851612"/>
            <a:ext cx="202374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Futur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r>
              <a:rPr sz="2400" b="1" spc="10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Ten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s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endParaRPr sz="24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06245">
              <a:lnSpc>
                <a:spcPts val="5255"/>
              </a:lnSpc>
            </a:pPr>
            <a:r>
              <a:rPr spc="-5" dirty="0"/>
              <a:t>Firs</a:t>
            </a:r>
            <a:r>
              <a:rPr dirty="0"/>
              <a:t>t</a:t>
            </a:r>
            <a:r>
              <a:rPr spc="270" dirty="0">
                <a:latin typeface="Times New Roman"/>
                <a:cs typeface="Times New Roman"/>
              </a:rPr>
              <a:t> </a:t>
            </a:r>
            <a:r>
              <a:rPr dirty="0"/>
              <a:t>Conditionals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66191" y="1679984"/>
            <a:ext cx="7112634" cy="4291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dirty="0">
                <a:latin typeface="Tahoma"/>
                <a:cs typeface="Tahoma"/>
              </a:rPr>
              <a:t>Use</a:t>
            </a:r>
            <a:r>
              <a:rPr sz="3200" b="1" spc="12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ahoma"/>
                <a:cs typeface="Tahoma"/>
              </a:rPr>
              <a:t>:</a:t>
            </a:r>
            <a:endParaRPr sz="3200">
              <a:latin typeface="Tahoma"/>
              <a:cs typeface="Tahoma"/>
            </a:endParaRPr>
          </a:p>
          <a:p>
            <a:pPr marL="83820" marR="181610">
              <a:lnSpc>
                <a:spcPct val="100000"/>
              </a:lnSpc>
              <a:spcBef>
                <a:spcPts val="2225"/>
              </a:spcBef>
              <a:buClr>
                <a:srgbClr val="00E4A7"/>
              </a:buClr>
              <a:buSzPct val="135416"/>
              <a:buFont typeface="Wingdings"/>
              <a:buChar char=""/>
              <a:tabLst>
                <a:tab pos="360680" algn="l"/>
              </a:tabLst>
            </a:pPr>
            <a:r>
              <a:rPr sz="2400" b="1" spc="-5" dirty="0">
                <a:latin typeface="Tahoma"/>
                <a:cs typeface="Tahoma"/>
              </a:rPr>
              <a:t>T</a:t>
            </a:r>
            <a:r>
              <a:rPr sz="2400" b="1" dirty="0">
                <a:latin typeface="Tahoma"/>
                <a:cs typeface="Tahoma"/>
              </a:rPr>
              <a:t>o</a:t>
            </a:r>
            <a:r>
              <a:rPr sz="2400" b="1" spc="114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speak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about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possibl</a:t>
            </a:r>
            <a:r>
              <a:rPr sz="2400" b="1" spc="-15" dirty="0">
                <a:latin typeface="Tahoma"/>
                <a:cs typeface="Tahoma"/>
              </a:rPr>
              <a:t>e</a:t>
            </a:r>
            <a:r>
              <a:rPr sz="2400" b="1" spc="12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o</a:t>
            </a:r>
            <a:r>
              <a:rPr sz="2400" b="1" spc="-15" dirty="0">
                <a:latin typeface="Tahoma"/>
                <a:cs typeface="Tahoma"/>
              </a:rPr>
              <a:t>r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probabl</a:t>
            </a:r>
            <a:r>
              <a:rPr sz="2400" b="1" spc="-15" dirty="0">
                <a:latin typeface="Tahoma"/>
                <a:cs typeface="Tahoma"/>
              </a:rPr>
              <a:t>e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future</a:t>
            </a:r>
            <a:r>
              <a:rPr sz="2400" b="1" spc="-1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ev</a:t>
            </a:r>
            <a:r>
              <a:rPr sz="2400" b="1" spc="-10" dirty="0">
                <a:latin typeface="Tahoma"/>
                <a:cs typeface="Tahoma"/>
              </a:rPr>
              <a:t>e</a:t>
            </a:r>
            <a:r>
              <a:rPr sz="2400" b="1" spc="-20" dirty="0">
                <a:latin typeface="Tahoma"/>
                <a:cs typeface="Tahoma"/>
              </a:rPr>
              <a:t>nts.</a:t>
            </a:r>
            <a:endParaRPr sz="2400">
              <a:latin typeface="Tahoma"/>
              <a:cs typeface="Tahoma"/>
            </a:endParaRPr>
          </a:p>
          <a:p>
            <a:pPr marL="541020">
              <a:lnSpc>
                <a:spcPts val="2160"/>
              </a:lnSpc>
              <a:spcBef>
                <a:spcPts val="1110"/>
              </a:spcBef>
            </a:pPr>
            <a:r>
              <a:rPr sz="2000" b="1" i="1" dirty="0">
                <a:latin typeface="Arial"/>
                <a:cs typeface="Arial"/>
              </a:rPr>
              <a:t>If</a:t>
            </a:r>
            <a:r>
              <a:rPr sz="2000" b="1" i="1" spc="2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Arial"/>
                <a:cs typeface="Arial"/>
              </a:rPr>
              <a:t>the</a:t>
            </a:r>
            <a:r>
              <a:rPr sz="2000" b="1" i="1" spc="4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Arial"/>
                <a:cs typeface="Arial"/>
              </a:rPr>
              <a:t>weather</a:t>
            </a:r>
            <a:r>
              <a:rPr sz="2000" b="1" i="1" spc="15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solidFill>
                  <a:srgbClr val="3232CC"/>
                </a:solidFill>
                <a:latin typeface="Arial"/>
                <a:cs typeface="Arial"/>
              </a:rPr>
              <a:t>i</a:t>
            </a:r>
            <a:r>
              <a:rPr sz="2000" b="1" i="1" dirty="0">
                <a:solidFill>
                  <a:srgbClr val="3232CC"/>
                </a:solidFill>
                <a:latin typeface="Arial"/>
                <a:cs typeface="Arial"/>
              </a:rPr>
              <a:t>s</a:t>
            </a:r>
            <a:r>
              <a:rPr sz="2000" b="1" i="1" spc="40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Arial"/>
                <a:cs typeface="Arial"/>
              </a:rPr>
              <a:t>a</a:t>
            </a:r>
            <a:r>
              <a:rPr sz="2000" b="1" i="1" dirty="0">
                <a:latin typeface="Arial"/>
                <a:cs typeface="Arial"/>
              </a:rPr>
              <a:t>s</a:t>
            </a:r>
            <a:r>
              <a:rPr sz="2000" b="1" i="1" spc="40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Arial"/>
                <a:cs typeface="Arial"/>
              </a:rPr>
              <a:t>sunn</a:t>
            </a:r>
            <a:r>
              <a:rPr sz="2000" b="1" i="1" dirty="0">
                <a:latin typeface="Arial"/>
                <a:cs typeface="Arial"/>
              </a:rPr>
              <a:t>y</a:t>
            </a:r>
            <a:r>
              <a:rPr sz="2000" b="1" i="1" spc="5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Arial"/>
                <a:cs typeface="Arial"/>
              </a:rPr>
              <a:t>tom</a:t>
            </a:r>
            <a:r>
              <a:rPr sz="2000" b="1" i="1" spc="-10" dirty="0">
                <a:latin typeface="Arial"/>
                <a:cs typeface="Arial"/>
              </a:rPr>
              <a:t>o</a:t>
            </a:r>
            <a:r>
              <a:rPr sz="2000" b="1" i="1" spc="-5" dirty="0">
                <a:latin typeface="Arial"/>
                <a:cs typeface="Arial"/>
              </a:rPr>
              <a:t>rro</a:t>
            </a:r>
            <a:r>
              <a:rPr sz="2000" b="1" i="1" dirty="0">
                <a:latin typeface="Arial"/>
                <a:cs typeface="Arial"/>
              </a:rPr>
              <a:t>w</a:t>
            </a:r>
            <a:r>
              <a:rPr sz="2000" b="1" i="1" spc="10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Arial"/>
                <a:cs typeface="Arial"/>
              </a:rPr>
              <a:t>a</a:t>
            </a:r>
            <a:r>
              <a:rPr sz="2000" b="1" i="1" dirty="0">
                <a:latin typeface="Arial"/>
                <a:cs typeface="Arial"/>
              </a:rPr>
              <a:t>s</a:t>
            </a:r>
            <a:r>
              <a:rPr sz="2000" b="1" i="1" spc="55" dirty="0">
                <a:latin typeface="Times New Roman"/>
                <a:cs typeface="Times New Roman"/>
              </a:rPr>
              <a:t> </a:t>
            </a:r>
            <a:r>
              <a:rPr sz="2000" b="1" i="1" spc="-10" dirty="0">
                <a:latin typeface="Arial"/>
                <a:cs typeface="Arial"/>
              </a:rPr>
              <a:t>i</a:t>
            </a:r>
            <a:r>
              <a:rPr sz="2000" b="1" i="1" dirty="0">
                <a:latin typeface="Arial"/>
                <a:cs typeface="Arial"/>
              </a:rPr>
              <a:t>t</a:t>
            </a:r>
            <a:r>
              <a:rPr sz="2000" b="1" i="1" spc="4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Arial"/>
                <a:cs typeface="Arial"/>
              </a:rPr>
              <a:t>was</a:t>
            </a:r>
            <a:endParaRPr sz="2000">
              <a:latin typeface="Arial"/>
              <a:cs typeface="Arial"/>
            </a:endParaRPr>
          </a:p>
          <a:p>
            <a:pPr marL="541020">
              <a:lnSpc>
                <a:spcPts val="2160"/>
              </a:lnSpc>
            </a:pPr>
            <a:r>
              <a:rPr sz="2000" b="1" i="1" dirty="0">
                <a:latin typeface="Arial"/>
                <a:cs typeface="Arial"/>
              </a:rPr>
              <a:t>toda</a:t>
            </a:r>
            <a:r>
              <a:rPr sz="2000" b="1" i="1" spc="-65" dirty="0">
                <a:latin typeface="Arial"/>
                <a:cs typeface="Arial"/>
              </a:rPr>
              <a:t>y</a:t>
            </a:r>
            <a:r>
              <a:rPr sz="2000" b="1" i="1" dirty="0">
                <a:latin typeface="Arial"/>
                <a:cs typeface="Arial"/>
              </a:rPr>
              <a:t>,</a:t>
            </a:r>
            <a:r>
              <a:rPr sz="2000" b="1" i="1" spc="10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Arial"/>
                <a:cs typeface="Arial"/>
              </a:rPr>
              <a:t>we</a:t>
            </a:r>
            <a:r>
              <a:rPr sz="2000" b="1" i="1" spc="40" dirty="0"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323298"/>
                </a:solidFill>
                <a:latin typeface="Arial"/>
                <a:cs typeface="Arial"/>
              </a:rPr>
              <a:t>wi</a:t>
            </a:r>
            <a:r>
              <a:rPr sz="2000" b="1" i="1" spc="-10" dirty="0">
                <a:solidFill>
                  <a:srgbClr val="323298"/>
                </a:solidFill>
                <a:latin typeface="Arial"/>
                <a:cs typeface="Arial"/>
              </a:rPr>
              <a:t>l</a:t>
            </a:r>
            <a:r>
              <a:rPr sz="2000" b="1" i="1" dirty="0">
                <a:solidFill>
                  <a:srgbClr val="323298"/>
                </a:solidFill>
                <a:latin typeface="Arial"/>
                <a:cs typeface="Arial"/>
              </a:rPr>
              <a:t>l</a:t>
            </a:r>
            <a:r>
              <a:rPr sz="2000" b="1" i="1" spc="3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323298"/>
                </a:solidFill>
                <a:latin typeface="Arial"/>
                <a:cs typeface="Arial"/>
              </a:rPr>
              <a:t>go</a:t>
            </a:r>
            <a:r>
              <a:rPr sz="2000" b="1" i="1" spc="50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Arial"/>
                <a:cs typeface="Arial"/>
              </a:rPr>
              <a:t>sur</a:t>
            </a:r>
            <a:r>
              <a:rPr sz="2000" b="1" i="1" dirty="0">
                <a:latin typeface="Arial"/>
                <a:cs typeface="Arial"/>
              </a:rPr>
              <a:t>fing.</a:t>
            </a:r>
            <a:endParaRPr sz="2000">
              <a:latin typeface="Arial"/>
              <a:cs typeface="Arial"/>
            </a:endParaRPr>
          </a:p>
          <a:p>
            <a:pPr marL="83820">
              <a:lnSpc>
                <a:spcPct val="100000"/>
              </a:lnSpc>
              <a:spcBef>
                <a:spcPts val="1125"/>
              </a:spcBef>
            </a:pPr>
            <a:r>
              <a:rPr sz="1550" spc="-5" dirty="0">
                <a:solidFill>
                  <a:srgbClr val="00E4A7"/>
                </a:solidFill>
                <a:latin typeface="Wingdings"/>
                <a:cs typeface="Wingdings"/>
              </a:rPr>
              <a:t></a:t>
            </a:r>
            <a:r>
              <a:rPr sz="2400" b="1" spc="-5" dirty="0">
                <a:latin typeface="Tahoma"/>
                <a:cs typeface="Tahoma"/>
              </a:rPr>
              <a:t>T</a:t>
            </a:r>
            <a:r>
              <a:rPr sz="2400" b="1" dirty="0">
                <a:latin typeface="Tahoma"/>
                <a:cs typeface="Tahoma"/>
              </a:rPr>
              <a:t>o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m</a:t>
            </a:r>
            <a:r>
              <a:rPr sz="2400" b="1" spc="-15" dirty="0">
                <a:latin typeface="Tahoma"/>
                <a:cs typeface="Tahoma"/>
              </a:rPr>
              <a:t>a</a:t>
            </a:r>
            <a:r>
              <a:rPr sz="2400" b="1" spc="-10" dirty="0">
                <a:latin typeface="Tahoma"/>
                <a:cs typeface="Tahoma"/>
              </a:rPr>
              <a:t>k</a:t>
            </a:r>
            <a:r>
              <a:rPr sz="2400" b="1" spc="-15" dirty="0">
                <a:latin typeface="Tahoma"/>
                <a:cs typeface="Tahoma"/>
              </a:rPr>
              <a:t>e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promi</a:t>
            </a:r>
            <a:r>
              <a:rPr sz="2400" b="1" spc="-15" dirty="0">
                <a:latin typeface="Tahoma"/>
                <a:cs typeface="Tahoma"/>
              </a:rPr>
              <a:t>ses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ahoma"/>
                <a:cs typeface="Tahoma"/>
              </a:rPr>
              <a:t>o</a:t>
            </a:r>
            <a:r>
              <a:rPr sz="2400" b="1" spc="-15" dirty="0">
                <a:latin typeface="Tahoma"/>
                <a:cs typeface="Tahoma"/>
              </a:rPr>
              <a:t>r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w</a:t>
            </a:r>
            <a:r>
              <a:rPr sz="2400" b="1" spc="-15" dirty="0">
                <a:latin typeface="Tahoma"/>
                <a:cs typeface="Tahoma"/>
              </a:rPr>
              <a:t>arnings</a:t>
            </a:r>
            <a:endParaRPr sz="2400">
              <a:latin typeface="Tahoma"/>
              <a:cs typeface="Tahoma"/>
            </a:endParaRPr>
          </a:p>
          <a:p>
            <a:pPr marL="541020">
              <a:lnSpc>
                <a:spcPct val="100000"/>
              </a:lnSpc>
              <a:spcBef>
                <a:spcPts val="1250"/>
              </a:spcBef>
            </a:pPr>
            <a:r>
              <a:rPr sz="2000" b="1" i="1" dirty="0">
                <a:latin typeface="Arial"/>
                <a:cs typeface="Arial"/>
              </a:rPr>
              <a:t>If</a:t>
            </a:r>
            <a:r>
              <a:rPr sz="2000" b="1" i="1" spc="25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Arial"/>
                <a:cs typeface="Arial"/>
              </a:rPr>
              <a:t>yo</a:t>
            </a:r>
            <a:r>
              <a:rPr sz="2000" b="1" i="1" dirty="0">
                <a:latin typeface="Arial"/>
                <a:cs typeface="Arial"/>
              </a:rPr>
              <a:t>u</a:t>
            </a:r>
            <a:r>
              <a:rPr sz="2000" b="1" i="1" spc="55" dirty="0"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3232CC"/>
                </a:solidFill>
                <a:latin typeface="Arial"/>
                <a:cs typeface="Arial"/>
              </a:rPr>
              <a:t>forget</a:t>
            </a:r>
            <a:r>
              <a:rPr sz="2000" b="1" i="1" spc="25" dirty="0">
                <a:solidFill>
                  <a:srgbClr val="3232CC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Arial"/>
                <a:cs typeface="Arial"/>
              </a:rPr>
              <a:t>m</a:t>
            </a:r>
            <a:r>
              <a:rPr sz="2000" b="1" i="1" dirty="0">
                <a:latin typeface="Arial"/>
                <a:cs typeface="Arial"/>
              </a:rPr>
              <a:t>y</a:t>
            </a:r>
            <a:r>
              <a:rPr sz="2000" b="1" i="1" spc="45" dirty="0">
                <a:latin typeface="Times New Roman"/>
                <a:cs typeface="Times New Roman"/>
              </a:rPr>
              <a:t> </a:t>
            </a:r>
            <a:r>
              <a:rPr sz="2000" b="1" i="1" dirty="0">
                <a:latin typeface="Arial"/>
                <a:cs typeface="Arial"/>
              </a:rPr>
              <a:t>birthda</a:t>
            </a:r>
            <a:r>
              <a:rPr sz="2000" b="1" i="1" spc="-75" dirty="0">
                <a:latin typeface="Arial"/>
                <a:cs typeface="Arial"/>
              </a:rPr>
              <a:t>y</a:t>
            </a:r>
            <a:r>
              <a:rPr sz="2000" b="1" i="1" dirty="0">
                <a:latin typeface="Arial"/>
                <a:cs typeface="Arial"/>
              </a:rPr>
              <a:t>,</a:t>
            </a:r>
            <a:r>
              <a:rPr sz="2000" b="1" i="1" spc="20" dirty="0">
                <a:latin typeface="Times New Roman"/>
                <a:cs typeface="Times New Roman"/>
              </a:rPr>
              <a:t> </a:t>
            </a:r>
            <a:r>
              <a:rPr sz="2000" b="1" i="1" dirty="0">
                <a:solidFill>
                  <a:srgbClr val="3232CC"/>
                </a:solidFill>
                <a:latin typeface="Arial"/>
                <a:cs typeface="Arial"/>
              </a:rPr>
              <a:t>I</a:t>
            </a:r>
            <a:r>
              <a:rPr sz="2000" b="1" i="1" spc="-10" dirty="0">
                <a:solidFill>
                  <a:srgbClr val="3232CC"/>
                </a:solidFill>
                <a:latin typeface="Arial"/>
                <a:cs typeface="Arial"/>
              </a:rPr>
              <a:t>’</a:t>
            </a:r>
            <a:r>
              <a:rPr sz="2000" b="1" i="1" dirty="0">
                <a:solidFill>
                  <a:srgbClr val="3232CC"/>
                </a:solidFill>
                <a:latin typeface="Arial"/>
                <a:cs typeface="Arial"/>
              </a:rPr>
              <a:t>ll</a:t>
            </a:r>
            <a:r>
              <a:rPr sz="2000" b="1" i="1" spc="-30" dirty="0">
                <a:solidFill>
                  <a:srgbClr val="3232CC"/>
                </a:solidFill>
                <a:latin typeface="Arial"/>
                <a:cs typeface="Arial"/>
              </a:rPr>
              <a:t> </a:t>
            </a:r>
            <a:r>
              <a:rPr sz="2000" b="1" i="1" dirty="0">
                <a:solidFill>
                  <a:srgbClr val="3232CC"/>
                </a:solidFill>
                <a:latin typeface="Arial"/>
                <a:cs typeface="Arial"/>
              </a:rPr>
              <a:t>never</a:t>
            </a:r>
            <a:r>
              <a:rPr sz="2000" b="1" i="1" spc="-25" dirty="0">
                <a:solidFill>
                  <a:srgbClr val="3232CC"/>
                </a:solidFill>
                <a:latin typeface="Arial"/>
                <a:cs typeface="Arial"/>
              </a:rPr>
              <a:t> </a:t>
            </a:r>
            <a:r>
              <a:rPr sz="2000" b="1" i="1" dirty="0">
                <a:solidFill>
                  <a:srgbClr val="3232CC"/>
                </a:solidFill>
                <a:latin typeface="Arial"/>
                <a:cs typeface="Arial"/>
              </a:rPr>
              <a:t>speak</a:t>
            </a:r>
            <a:r>
              <a:rPr sz="2000" b="1" i="1" spc="-10" dirty="0">
                <a:solidFill>
                  <a:srgbClr val="3232CC"/>
                </a:solidFill>
                <a:latin typeface="Arial"/>
                <a:cs typeface="Arial"/>
              </a:rPr>
              <a:t> </a:t>
            </a:r>
            <a:r>
              <a:rPr sz="2000" b="1" i="1" dirty="0">
                <a:latin typeface="Arial"/>
                <a:cs typeface="Arial"/>
              </a:rPr>
              <a:t>to</a:t>
            </a:r>
            <a:r>
              <a:rPr sz="2000" b="1" i="1" spc="45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Arial"/>
                <a:cs typeface="Arial"/>
              </a:rPr>
              <a:t>yo</a:t>
            </a:r>
            <a:r>
              <a:rPr sz="2000" b="1" i="1" dirty="0">
                <a:latin typeface="Arial"/>
                <a:cs typeface="Arial"/>
              </a:rPr>
              <a:t>u</a:t>
            </a:r>
            <a:r>
              <a:rPr sz="2000" b="1" i="1" spc="55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latin typeface="Arial"/>
                <a:cs typeface="Arial"/>
              </a:rPr>
              <a:t>agai</a:t>
            </a:r>
            <a:r>
              <a:rPr sz="2000" b="1" i="1" dirty="0">
                <a:latin typeface="Arial"/>
                <a:cs typeface="Arial"/>
              </a:rPr>
              <a:t>n.</a:t>
            </a:r>
            <a:endParaRPr sz="2000">
              <a:latin typeface="Arial"/>
              <a:cs typeface="Arial"/>
            </a:endParaRPr>
          </a:p>
          <a:p>
            <a:pPr marL="276225" indent="-192405">
              <a:lnSpc>
                <a:spcPct val="100000"/>
              </a:lnSpc>
              <a:spcBef>
                <a:spcPts val="1125"/>
              </a:spcBef>
              <a:buClr>
                <a:srgbClr val="00E4A7"/>
              </a:buClr>
              <a:buSzPct val="54166"/>
              <a:buFont typeface="Wingdings"/>
              <a:buChar char=""/>
              <a:tabLst>
                <a:tab pos="276860" algn="l"/>
              </a:tabLst>
            </a:pPr>
            <a:r>
              <a:rPr sz="2400" b="1" spc="-5" dirty="0">
                <a:latin typeface="Tahoma"/>
                <a:cs typeface="Tahoma"/>
              </a:rPr>
              <a:t>T</a:t>
            </a:r>
            <a:r>
              <a:rPr sz="2400" b="1" dirty="0">
                <a:latin typeface="Tahoma"/>
                <a:cs typeface="Tahoma"/>
              </a:rPr>
              <a:t>o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giv</a:t>
            </a:r>
            <a:r>
              <a:rPr sz="2400" b="1" spc="-15" dirty="0">
                <a:latin typeface="Tahoma"/>
                <a:cs typeface="Tahoma"/>
              </a:rPr>
              <a:t>e</a:t>
            </a:r>
            <a:r>
              <a:rPr sz="2400" b="1" spc="11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c</a:t>
            </a:r>
            <a:r>
              <a:rPr sz="2400" b="1" spc="-25" dirty="0">
                <a:latin typeface="Tahoma"/>
                <a:cs typeface="Tahoma"/>
              </a:rPr>
              <a:t>ommands</a:t>
            </a:r>
            <a:endParaRPr sz="24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8"/>
              </a:spcBef>
            </a:pPr>
            <a:endParaRPr sz="2450">
              <a:latin typeface="Times New Roman"/>
              <a:cs typeface="Times New Roman"/>
            </a:endParaRPr>
          </a:p>
          <a:p>
            <a:pPr marL="541020">
              <a:lnSpc>
                <a:spcPct val="100000"/>
              </a:lnSpc>
            </a:pPr>
            <a:r>
              <a:rPr sz="2000" b="1" i="1" spc="-5" dirty="0">
                <a:latin typeface="Arial"/>
                <a:cs typeface="Arial"/>
              </a:rPr>
              <a:t>I</a:t>
            </a:r>
            <a:r>
              <a:rPr sz="2000" b="1" i="1" dirty="0">
                <a:latin typeface="Arial"/>
                <a:cs typeface="Arial"/>
              </a:rPr>
              <a:t>f</a:t>
            </a:r>
            <a:r>
              <a:rPr sz="2000" b="1" i="1" spc="30" dirty="0">
                <a:latin typeface="Times New Roman"/>
                <a:cs typeface="Times New Roman"/>
              </a:rPr>
              <a:t> </a:t>
            </a:r>
            <a:r>
              <a:rPr sz="2000" i="1" dirty="0">
                <a:latin typeface="Arial"/>
                <a:cs typeface="Arial"/>
              </a:rPr>
              <a:t>y</a:t>
            </a:r>
            <a:r>
              <a:rPr sz="2000" i="1" spc="5" dirty="0">
                <a:latin typeface="Arial"/>
                <a:cs typeface="Arial"/>
              </a:rPr>
              <a:t>o</a:t>
            </a:r>
            <a:r>
              <a:rPr sz="2000" i="1" dirty="0">
                <a:latin typeface="Arial"/>
                <a:cs typeface="Arial"/>
              </a:rPr>
              <a:t>u</a:t>
            </a:r>
            <a:r>
              <a:rPr sz="2000" i="1" spc="30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323298"/>
                </a:solidFill>
                <a:latin typeface="Arial"/>
                <a:cs typeface="Arial"/>
              </a:rPr>
              <a:t>ar</a:t>
            </a:r>
            <a:r>
              <a:rPr sz="2000" b="1" i="1" dirty="0">
                <a:solidFill>
                  <a:srgbClr val="323298"/>
                </a:solidFill>
                <a:latin typeface="Arial"/>
                <a:cs typeface="Arial"/>
              </a:rPr>
              <a:t>e</a:t>
            </a:r>
            <a:r>
              <a:rPr sz="2000" b="1" i="1" spc="45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latin typeface="Arial"/>
                <a:cs typeface="Arial"/>
              </a:rPr>
              <a:t>tired,</a:t>
            </a:r>
            <a:r>
              <a:rPr sz="2000" i="1" spc="30" dirty="0"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323298"/>
                </a:solidFill>
                <a:latin typeface="Arial"/>
                <a:cs typeface="Arial"/>
              </a:rPr>
              <a:t>g</a:t>
            </a:r>
            <a:r>
              <a:rPr sz="2000" b="1" i="1" dirty="0">
                <a:solidFill>
                  <a:srgbClr val="323298"/>
                </a:solidFill>
                <a:latin typeface="Arial"/>
                <a:cs typeface="Arial"/>
              </a:rPr>
              <a:t>o</a:t>
            </a:r>
            <a:r>
              <a:rPr sz="2000" b="1" i="1" spc="50" dirty="0">
                <a:solidFill>
                  <a:srgbClr val="323298"/>
                </a:solidFill>
                <a:latin typeface="Times New Roman"/>
                <a:cs typeface="Times New Roman"/>
              </a:rPr>
              <a:t> </a:t>
            </a:r>
            <a:r>
              <a:rPr sz="2000" i="1" dirty="0">
                <a:latin typeface="Arial"/>
                <a:cs typeface="Arial"/>
              </a:rPr>
              <a:t>to</a:t>
            </a:r>
            <a:r>
              <a:rPr sz="2000" i="1" spc="35" dirty="0">
                <a:latin typeface="Times New Roman"/>
                <a:cs typeface="Times New Roman"/>
              </a:rPr>
              <a:t> </a:t>
            </a:r>
            <a:r>
              <a:rPr sz="2000" i="1" spc="-5" dirty="0">
                <a:latin typeface="Arial"/>
                <a:cs typeface="Arial"/>
              </a:rPr>
              <a:t>bed!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95019" y="6302774"/>
            <a:ext cx="4445000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20" dirty="0">
                <a:latin typeface="Tahoma"/>
                <a:cs typeface="Tahoma"/>
              </a:rPr>
              <a:t>I</a:t>
            </a:r>
            <a:r>
              <a:rPr sz="2000" dirty="0">
                <a:latin typeface="Tahoma"/>
                <a:cs typeface="Tahoma"/>
              </a:rPr>
              <a:t>n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ahoma"/>
                <a:cs typeface="Tahoma"/>
              </a:rPr>
              <a:t>thi</a:t>
            </a:r>
            <a:r>
              <a:rPr sz="2000" dirty="0">
                <a:latin typeface="Tahoma"/>
                <a:cs typeface="Tahoma"/>
              </a:rPr>
              <a:t>s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ahoma"/>
                <a:cs typeface="Tahoma"/>
              </a:rPr>
              <a:t>cas</a:t>
            </a:r>
            <a:r>
              <a:rPr sz="2000" dirty="0">
                <a:latin typeface="Tahoma"/>
                <a:cs typeface="Tahoma"/>
              </a:rPr>
              <a:t>e</a:t>
            </a:r>
            <a:r>
              <a:rPr sz="2000" spc="10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ahoma"/>
                <a:cs typeface="Tahoma"/>
              </a:rPr>
              <a:t>th</a:t>
            </a:r>
            <a:r>
              <a:rPr sz="2000" dirty="0">
                <a:latin typeface="Tahoma"/>
                <a:cs typeface="Tahoma"/>
              </a:rPr>
              <a:t>e</a:t>
            </a:r>
            <a:r>
              <a:rPr sz="2000" spc="130" dirty="0">
                <a:latin typeface="Times New Roman"/>
                <a:cs typeface="Times New Roman"/>
              </a:rPr>
              <a:t> </a:t>
            </a:r>
            <a:r>
              <a:rPr sz="2000" spc="-25" dirty="0">
                <a:latin typeface="Tahoma"/>
                <a:cs typeface="Tahoma"/>
              </a:rPr>
              <a:t>v</a:t>
            </a:r>
            <a:r>
              <a:rPr sz="2000" spc="-5" dirty="0">
                <a:latin typeface="Tahoma"/>
                <a:cs typeface="Tahoma"/>
              </a:rPr>
              <a:t>er</a:t>
            </a:r>
            <a:r>
              <a:rPr sz="2000" dirty="0">
                <a:latin typeface="Tahoma"/>
                <a:cs typeface="Tahoma"/>
              </a:rPr>
              <a:t>b</a:t>
            </a:r>
            <a:r>
              <a:rPr sz="2000" spc="10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ahoma"/>
                <a:cs typeface="Tahoma"/>
              </a:rPr>
              <a:t>in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ahoma"/>
                <a:cs typeface="Tahoma"/>
              </a:rPr>
              <a:t>th</a:t>
            </a:r>
            <a:r>
              <a:rPr sz="2000" dirty="0">
                <a:latin typeface="Tahoma"/>
                <a:cs typeface="Tahoma"/>
              </a:rPr>
              <a:t>e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ahoma"/>
                <a:cs typeface="Tahoma"/>
              </a:rPr>
              <a:t>ma</a:t>
            </a:r>
            <a:r>
              <a:rPr sz="2000" spc="-10" dirty="0">
                <a:latin typeface="Tahoma"/>
                <a:cs typeface="Tahoma"/>
              </a:rPr>
              <a:t>i</a:t>
            </a:r>
            <a:r>
              <a:rPr sz="2000" dirty="0">
                <a:latin typeface="Tahoma"/>
                <a:cs typeface="Tahoma"/>
              </a:rPr>
              <a:t>n</a:t>
            </a:r>
            <a:r>
              <a:rPr sz="2000" spc="120" dirty="0">
                <a:latin typeface="Times New Roman"/>
                <a:cs typeface="Times New Roman"/>
              </a:rPr>
              <a:t> </a:t>
            </a:r>
            <a:r>
              <a:rPr sz="2000" spc="-5" dirty="0">
                <a:latin typeface="Tahoma"/>
                <a:cs typeface="Tahoma"/>
              </a:rPr>
              <a:t>clause</a:t>
            </a:r>
            <a:endParaRPr sz="20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71449" y="6302774"/>
            <a:ext cx="1834514" cy="280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latin typeface="Tahoma"/>
                <a:cs typeface="Tahoma"/>
              </a:rPr>
              <a:t>i</a:t>
            </a:r>
            <a:r>
              <a:rPr sz="2000" dirty="0">
                <a:latin typeface="Tahoma"/>
                <a:cs typeface="Tahoma"/>
              </a:rPr>
              <a:t>s</a:t>
            </a:r>
            <a:r>
              <a:rPr sz="2000" spc="125" dirty="0">
                <a:latin typeface="Times New Roman"/>
                <a:cs typeface="Times New Roman"/>
              </a:rPr>
              <a:t> </a:t>
            </a:r>
            <a:r>
              <a:rPr sz="2000" dirty="0">
                <a:latin typeface="Tahoma"/>
                <a:cs typeface="Tahoma"/>
              </a:rPr>
              <a:t>an</a:t>
            </a:r>
            <a:r>
              <a:rPr sz="2000" spc="110" dirty="0">
                <a:latin typeface="Times New Roman"/>
                <a:cs typeface="Times New Roman"/>
              </a:rPr>
              <a:t> </a:t>
            </a:r>
            <a:r>
              <a:rPr sz="2000" spc="-20" dirty="0">
                <a:latin typeface="Tahoma"/>
                <a:cs typeface="Tahoma"/>
              </a:rPr>
              <a:t>I</a:t>
            </a:r>
            <a:r>
              <a:rPr sz="2000" dirty="0">
                <a:latin typeface="Tahoma"/>
                <a:cs typeface="Tahoma"/>
              </a:rPr>
              <a:t>m</a:t>
            </a:r>
            <a:r>
              <a:rPr sz="2000" spc="-10" dirty="0">
                <a:latin typeface="Tahoma"/>
                <a:cs typeface="Tahoma"/>
              </a:rPr>
              <a:t>p</a:t>
            </a:r>
            <a:r>
              <a:rPr sz="2000" spc="-5" dirty="0">
                <a:latin typeface="Tahoma"/>
                <a:cs typeface="Tahoma"/>
              </a:rPr>
              <a:t>e</a:t>
            </a:r>
            <a:r>
              <a:rPr sz="2000" spc="-40" dirty="0">
                <a:latin typeface="Tahoma"/>
                <a:cs typeface="Tahoma"/>
              </a:rPr>
              <a:t>r</a:t>
            </a:r>
            <a:r>
              <a:rPr sz="2000" dirty="0">
                <a:latin typeface="Tahoma"/>
                <a:cs typeface="Tahoma"/>
              </a:rPr>
              <a:t>ati</a:t>
            </a:r>
            <a:r>
              <a:rPr sz="2000" spc="-15" dirty="0">
                <a:latin typeface="Tahoma"/>
                <a:cs typeface="Tahoma"/>
              </a:rPr>
              <a:t>v</a:t>
            </a:r>
            <a:r>
              <a:rPr sz="2000" dirty="0">
                <a:latin typeface="Tahoma"/>
                <a:cs typeface="Tahoma"/>
              </a:rPr>
              <a:t>e</a:t>
            </a:r>
            <a:endParaRPr sz="20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61652" rIns="0" bIns="0" rtlCol="0">
            <a:spAutoFit/>
          </a:bodyPr>
          <a:lstStyle/>
          <a:p>
            <a:pPr marL="444500">
              <a:lnSpc>
                <a:spcPct val="100000"/>
              </a:lnSpc>
            </a:pPr>
            <a:r>
              <a:rPr sz="2800" b="1" spc="-25" dirty="0">
                <a:solidFill>
                  <a:srgbClr val="000000"/>
                </a:solidFill>
                <a:latin typeface="Tahoma"/>
                <a:cs typeface="Tahoma"/>
              </a:rPr>
              <a:t>Ex</a:t>
            </a:r>
            <a:r>
              <a:rPr sz="2800" b="1" spc="-30" dirty="0">
                <a:solidFill>
                  <a:srgbClr val="000000"/>
                </a:solidFill>
                <a:latin typeface="Tahoma"/>
                <a:cs typeface="Tahoma"/>
              </a:rPr>
              <a:t>e</a:t>
            </a:r>
            <a:r>
              <a:rPr sz="2800" b="1" spc="-15" dirty="0">
                <a:solidFill>
                  <a:srgbClr val="000000"/>
                </a:solidFill>
                <a:latin typeface="Tahoma"/>
                <a:cs typeface="Tahoma"/>
              </a:rPr>
              <a:t>rcise</a:t>
            </a:r>
            <a:r>
              <a:rPr sz="2800" b="1" spc="12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spc="-25" dirty="0">
                <a:solidFill>
                  <a:srgbClr val="000000"/>
                </a:solidFill>
                <a:latin typeface="Tahoma"/>
                <a:cs typeface="Tahoma"/>
              </a:rPr>
              <a:t>O</a:t>
            </a:r>
            <a:r>
              <a:rPr sz="2800" b="1" spc="-30" dirty="0">
                <a:solidFill>
                  <a:srgbClr val="000000"/>
                </a:solidFill>
                <a:latin typeface="Tahoma"/>
                <a:cs typeface="Tahoma"/>
              </a:rPr>
              <a:t>n</a:t>
            </a:r>
            <a:r>
              <a:rPr sz="2800" b="1" spc="-15" dirty="0">
                <a:solidFill>
                  <a:srgbClr val="000000"/>
                </a:solidFill>
                <a:latin typeface="Tahoma"/>
                <a:cs typeface="Tahoma"/>
              </a:rPr>
              <a:t>e.</a:t>
            </a:r>
            <a:r>
              <a:rPr sz="2800" b="1" spc="12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spc="-25" dirty="0">
                <a:solidFill>
                  <a:srgbClr val="000000"/>
                </a:solidFill>
                <a:latin typeface="Tahoma"/>
                <a:cs typeface="Tahoma"/>
              </a:rPr>
              <a:t>F</a:t>
            </a:r>
            <a:r>
              <a:rPr sz="2800" b="1" spc="-20" dirty="0">
                <a:solidFill>
                  <a:srgbClr val="000000"/>
                </a:solidFill>
                <a:latin typeface="Tahoma"/>
                <a:cs typeface="Tahoma"/>
              </a:rPr>
              <a:t>i</a:t>
            </a:r>
            <a:r>
              <a:rPr sz="2800" b="1" spc="-15" dirty="0">
                <a:solidFill>
                  <a:srgbClr val="000000"/>
                </a:solidFill>
                <a:latin typeface="Tahoma"/>
                <a:cs typeface="Tahoma"/>
              </a:rPr>
              <a:t>rst</a:t>
            </a:r>
            <a:r>
              <a:rPr sz="2800" b="1" spc="13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800" b="1" spc="-20" dirty="0">
                <a:solidFill>
                  <a:srgbClr val="000000"/>
                </a:solidFill>
                <a:latin typeface="Tahoma"/>
                <a:cs typeface="Tahoma"/>
              </a:rPr>
              <a:t>Condition</a:t>
            </a:r>
            <a:r>
              <a:rPr sz="2800" b="1" spc="-15" dirty="0">
                <a:solidFill>
                  <a:srgbClr val="000000"/>
                </a:solidFill>
                <a:latin typeface="Tahoma"/>
                <a:cs typeface="Tahoma"/>
              </a:rPr>
              <a:t>als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6544" y="1911178"/>
            <a:ext cx="167640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69265" algn="l"/>
              </a:tabLst>
            </a:pPr>
            <a:r>
              <a:rPr sz="2400" b="1" spc="-25" dirty="0">
                <a:latin typeface="Tahoma"/>
                <a:cs typeface="Tahoma"/>
              </a:rPr>
              <a:t>1</a:t>
            </a:r>
            <a:r>
              <a:rPr sz="2400" b="1" spc="-10" dirty="0">
                <a:latin typeface="Tahoma"/>
                <a:cs typeface="Tahoma"/>
              </a:rPr>
              <a:t>.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5" dirty="0">
                <a:latin typeface="Tahoma"/>
                <a:cs typeface="Tahoma"/>
              </a:rPr>
              <a:t>I</a:t>
            </a:r>
            <a:r>
              <a:rPr sz="2400" b="1" dirty="0">
                <a:latin typeface="Tahoma"/>
                <a:cs typeface="Tahoma"/>
              </a:rPr>
              <a:t>f</a:t>
            </a:r>
            <a:r>
              <a:rPr sz="2400" b="1" spc="8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you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460123" y="1708160"/>
            <a:ext cx="3226435" cy="520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810"/>
              </a:lnSpc>
            </a:pP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21725" y="1911178"/>
            <a:ext cx="181800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latin typeface="Tahoma"/>
                <a:cs typeface="Tahoma"/>
              </a:rPr>
              <a:t>(no</a:t>
            </a:r>
            <a:r>
              <a:rPr sz="2400" b="1" spc="-10" dirty="0">
                <a:latin typeface="Tahoma"/>
                <a:cs typeface="Tahoma"/>
              </a:rPr>
              <a:t>t</a:t>
            </a:r>
            <a:r>
              <a:rPr sz="2400" b="1" spc="11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ahoma"/>
                <a:cs typeface="Tahoma"/>
              </a:rPr>
              <a:t>c</a:t>
            </a:r>
            <a:r>
              <a:rPr sz="2400" b="1" spc="-10" dirty="0">
                <a:latin typeface="Tahoma"/>
                <a:cs typeface="Tahoma"/>
              </a:rPr>
              <a:t>o</a:t>
            </a:r>
            <a:r>
              <a:rPr sz="2400" b="1" spc="-15" dirty="0">
                <a:latin typeface="Tahoma"/>
                <a:cs typeface="Tahoma"/>
              </a:rPr>
              <a:t>me),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40028" y="2642827"/>
            <a:ext cx="612775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latin typeface="Tahoma"/>
                <a:cs typeface="Tahoma"/>
              </a:rPr>
              <a:t>Y</a:t>
            </a:r>
            <a:r>
              <a:rPr sz="2400" b="1" spc="-10" dirty="0">
                <a:latin typeface="Tahoma"/>
                <a:cs typeface="Tahoma"/>
              </a:rPr>
              <a:t>o</a:t>
            </a:r>
            <a:r>
              <a:rPr sz="2400" b="1" dirty="0">
                <a:latin typeface="Tahoma"/>
                <a:cs typeface="Tahoma"/>
              </a:rPr>
              <a:t>u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316625" y="2470160"/>
            <a:ext cx="2531745" cy="490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810"/>
              </a:lnSpc>
            </a:pPr>
            <a:r>
              <a:rPr sz="2400" b="1" dirty="0">
                <a:latin typeface="Tahoma"/>
                <a:cs typeface="Tahoma"/>
              </a:rPr>
              <a:t>_</a:t>
            </a:r>
            <a:r>
              <a:rPr sz="2400" b="1" spc="-15" dirty="0">
                <a:latin typeface="Tahoma"/>
                <a:cs typeface="Tahoma"/>
              </a:rPr>
              <a:t>_</a:t>
            </a:r>
            <a:r>
              <a:rPr sz="2400" b="1" dirty="0">
                <a:latin typeface="Tahoma"/>
                <a:cs typeface="Tahoma"/>
              </a:rPr>
              <a:t>_</a:t>
            </a:r>
            <a:r>
              <a:rPr sz="2400" b="1" spc="-15" dirty="0">
                <a:latin typeface="Tahoma"/>
                <a:cs typeface="Tahoma"/>
              </a:rPr>
              <a:t>_</a:t>
            </a:r>
            <a:r>
              <a:rPr sz="2400" b="1" dirty="0">
                <a:latin typeface="Tahoma"/>
                <a:cs typeface="Tahoma"/>
              </a:rPr>
              <a:t>_</a:t>
            </a:r>
            <a:r>
              <a:rPr sz="2400" b="1" spc="-15" dirty="0">
                <a:latin typeface="Tahoma"/>
                <a:cs typeface="Tahoma"/>
              </a:rPr>
              <a:t>_</a:t>
            </a:r>
            <a:r>
              <a:rPr sz="2400" b="1" dirty="0">
                <a:latin typeface="Tahoma"/>
                <a:cs typeface="Tahoma"/>
              </a:rPr>
              <a:t>_</a:t>
            </a:r>
            <a:r>
              <a:rPr sz="2400" b="1" spc="-15" dirty="0">
                <a:latin typeface="Tahoma"/>
                <a:cs typeface="Tahoma"/>
              </a:rPr>
              <a:t>_</a:t>
            </a:r>
            <a:r>
              <a:rPr sz="2400" b="1" dirty="0">
                <a:latin typeface="Tahoma"/>
                <a:cs typeface="Tahoma"/>
              </a:rPr>
              <a:t>_</a:t>
            </a:r>
            <a:r>
              <a:rPr sz="2400" b="1" spc="-15" dirty="0">
                <a:latin typeface="Tahoma"/>
                <a:cs typeface="Tahoma"/>
              </a:rPr>
              <a:t>_</a:t>
            </a:r>
            <a:r>
              <a:rPr sz="2400" b="1" dirty="0">
                <a:latin typeface="Tahoma"/>
                <a:cs typeface="Tahoma"/>
              </a:rPr>
              <a:t>_</a:t>
            </a:r>
            <a:r>
              <a:rPr sz="2400" b="1" spc="-15" dirty="0">
                <a:latin typeface="Tahoma"/>
                <a:cs typeface="Tahoma"/>
              </a:rPr>
              <a:t>_</a:t>
            </a:r>
            <a:r>
              <a:rPr sz="2400" b="1" dirty="0">
                <a:latin typeface="Tahoma"/>
                <a:cs typeface="Tahoma"/>
              </a:rPr>
              <a:t>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821441" y="2642827"/>
            <a:ext cx="2959100" cy="330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Tahoma"/>
                <a:cs typeface="Tahoma"/>
              </a:rPr>
              <a:t>_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ahoma"/>
                <a:cs typeface="Tahoma"/>
              </a:rPr>
              <a:t>(mis</a:t>
            </a:r>
            <a:r>
              <a:rPr sz="2400" b="1" dirty="0">
                <a:latin typeface="Tahoma"/>
                <a:cs typeface="Tahoma"/>
              </a:rPr>
              <a:t>s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)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t</a:t>
            </a:r>
            <a:r>
              <a:rPr sz="2400" b="1" spc="-5" dirty="0">
                <a:latin typeface="Tahoma"/>
                <a:cs typeface="Tahoma"/>
              </a:rPr>
              <a:t>h</a:t>
            </a:r>
            <a:r>
              <a:rPr sz="2400" b="1" dirty="0">
                <a:latin typeface="Tahoma"/>
                <a:cs typeface="Tahoma"/>
              </a:rPr>
              <a:t>e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sho</a:t>
            </a:r>
            <a:r>
              <a:rPr sz="2400" b="1" spc="-10" dirty="0">
                <a:latin typeface="Tahoma"/>
                <a:cs typeface="Tahoma"/>
              </a:rPr>
              <a:t>w.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486025" y="1708160"/>
            <a:ext cx="3200400" cy="457200"/>
          </a:xfrm>
          <a:prstGeom prst="rect">
            <a:avLst/>
          </a:prstGeom>
          <a:solidFill>
            <a:srgbClr val="65FFFF"/>
          </a:solidFill>
          <a:ln w="1270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649605">
              <a:lnSpc>
                <a:spcPct val="100000"/>
              </a:lnSpc>
            </a:pPr>
            <a:r>
              <a:rPr sz="2400" b="1" spc="-5" dirty="0">
                <a:solidFill>
                  <a:srgbClr val="FF0000"/>
                </a:solidFill>
                <a:latin typeface="Tahoma"/>
                <a:cs typeface="Tahoma"/>
              </a:rPr>
              <a:t>d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o</a:t>
            </a:r>
            <a:r>
              <a:rPr sz="2400" b="1" spc="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ahoma"/>
                <a:cs typeface="Tahoma"/>
              </a:rPr>
              <a:t>n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ot</a:t>
            </a:r>
            <a:r>
              <a:rPr sz="2400" b="1" spc="1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ahoma"/>
                <a:cs typeface="Tahoma"/>
              </a:rPr>
              <a:t>c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o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me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2333625" y="2470160"/>
            <a:ext cx="2514600" cy="457200"/>
          </a:xfrm>
          <a:custGeom>
            <a:avLst/>
            <a:gdLst/>
            <a:ahLst/>
            <a:cxnLst/>
            <a:rect l="l" t="t" r="r" b="b"/>
            <a:pathLst>
              <a:path w="2514600" h="457200">
                <a:moveTo>
                  <a:pt x="0" y="457199"/>
                </a:moveTo>
                <a:lnTo>
                  <a:pt x="2514599" y="457199"/>
                </a:lnTo>
                <a:lnTo>
                  <a:pt x="25145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65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333625" y="2470160"/>
            <a:ext cx="2514600" cy="457200"/>
          </a:xfrm>
          <a:custGeom>
            <a:avLst/>
            <a:gdLst/>
            <a:ahLst/>
            <a:cxnLst/>
            <a:rect l="l" t="t" r="r" b="b"/>
            <a:pathLst>
              <a:path w="2514600" h="457200">
                <a:moveTo>
                  <a:pt x="0" y="457199"/>
                </a:moveTo>
                <a:lnTo>
                  <a:pt x="2514599" y="457199"/>
                </a:lnTo>
                <a:lnTo>
                  <a:pt x="25145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2911858" y="2554306"/>
            <a:ext cx="135826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wi</a:t>
            </a: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l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l</a:t>
            </a:r>
            <a:r>
              <a:rPr sz="2400" b="1" spc="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miss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36191" y="3587960"/>
            <a:ext cx="149669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69265" algn="l"/>
              </a:tabLst>
            </a:pPr>
            <a:r>
              <a:rPr sz="2400" b="1" spc="-25" dirty="0">
                <a:latin typeface="Tahoma"/>
                <a:cs typeface="Tahoma"/>
              </a:rPr>
              <a:t>2</a:t>
            </a:r>
            <a:r>
              <a:rPr sz="2400" b="1" spc="-10" dirty="0">
                <a:latin typeface="Tahoma"/>
                <a:cs typeface="Tahoma"/>
              </a:rPr>
              <a:t>.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5" dirty="0">
                <a:latin typeface="Tahoma"/>
                <a:cs typeface="Tahoma"/>
              </a:rPr>
              <a:t>Joh</a:t>
            </a:r>
            <a:r>
              <a:rPr sz="2400" b="1" dirty="0">
                <a:latin typeface="Tahoma"/>
                <a:cs typeface="Tahoma"/>
              </a:rPr>
              <a:t>n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220248" y="3384554"/>
            <a:ext cx="3096895" cy="5213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810"/>
              </a:lnSpc>
            </a:pP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04318" y="3587960"/>
            <a:ext cx="265557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(</a:t>
            </a:r>
            <a:r>
              <a:rPr sz="2400" b="1" spc="-20" dirty="0">
                <a:latin typeface="Tahoma"/>
                <a:cs typeface="Tahoma"/>
              </a:rPr>
              <a:t>bu</a:t>
            </a:r>
            <a:r>
              <a:rPr sz="2400" b="1" spc="-25" dirty="0">
                <a:latin typeface="Tahoma"/>
                <a:cs typeface="Tahoma"/>
              </a:rPr>
              <a:t>y</a:t>
            </a:r>
            <a:r>
              <a:rPr sz="2400" b="1" spc="-20" dirty="0">
                <a:latin typeface="Tahoma"/>
                <a:cs typeface="Tahoma"/>
              </a:rPr>
              <a:t>)</a:t>
            </a:r>
            <a:r>
              <a:rPr sz="2400" b="1" spc="-15" dirty="0">
                <a:latin typeface="Tahoma"/>
                <a:cs typeface="Tahoma"/>
              </a:rPr>
              <a:t>a</a:t>
            </a:r>
            <a:r>
              <a:rPr sz="2400" b="1" spc="11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ca</a:t>
            </a:r>
            <a:r>
              <a:rPr sz="2400" b="1" spc="-15" dirty="0">
                <a:latin typeface="Tahoma"/>
                <a:cs typeface="Tahoma"/>
              </a:rPr>
              <a:t>r</a:t>
            </a:r>
            <a:r>
              <a:rPr sz="2400" b="1" spc="8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if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he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79676" y="4319742"/>
            <a:ext cx="21907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5" dirty="0">
                <a:latin typeface="Tahoma"/>
                <a:cs typeface="Tahoma"/>
              </a:rPr>
              <a:t>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386095" y="4146554"/>
            <a:ext cx="1862455" cy="490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810"/>
              </a:lnSpc>
            </a:pPr>
            <a:r>
              <a:rPr sz="2400" b="1" spc="-25" dirty="0">
                <a:latin typeface="Tahoma"/>
                <a:cs typeface="Tahoma"/>
              </a:rPr>
              <a:t>_________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785408" y="4319742"/>
            <a:ext cx="174625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latin typeface="Tahoma"/>
                <a:cs typeface="Tahoma"/>
              </a:rPr>
              <a:t>(g</a:t>
            </a:r>
            <a:r>
              <a:rPr sz="2400" b="1" spc="-15" dirty="0">
                <a:latin typeface="Tahoma"/>
                <a:cs typeface="Tahoma"/>
              </a:rPr>
              <a:t>et)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a</a:t>
            </a:r>
            <a:r>
              <a:rPr sz="2400" b="1" spc="90" dirty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ahoma"/>
                <a:cs typeface="Tahoma"/>
              </a:rPr>
              <a:t>j</a:t>
            </a:r>
            <a:r>
              <a:rPr sz="2400" b="1" spc="-25" dirty="0">
                <a:latin typeface="Tahoma"/>
                <a:cs typeface="Tahoma"/>
              </a:rPr>
              <a:t>ob.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333625" y="3384554"/>
            <a:ext cx="2895600" cy="457200"/>
          </a:xfrm>
          <a:prstGeom prst="rect">
            <a:avLst/>
          </a:prstGeom>
          <a:solidFill>
            <a:srgbClr val="65FFFF"/>
          </a:solidFill>
          <a:ln w="1270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842010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w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ll</a:t>
            </a:r>
            <a:r>
              <a:rPr sz="2400" b="1" spc="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buy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495425" y="4146554"/>
            <a:ext cx="1752600" cy="457200"/>
          </a:xfrm>
          <a:custGeom>
            <a:avLst/>
            <a:gdLst/>
            <a:ahLst/>
            <a:cxnLst/>
            <a:rect l="l" t="t" r="r" b="b"/>
            <a:pathLst>
              <a:path w="1752600" h="457200">
                <a:moveTo>
                  <a:pt x="0" y="457199"/>
                </a:moveTo>
                <a:lnTo>
                  <a:pt x="1752599" y="457199"/>
                </a:lnTo>
                <a:lnTo>
                  <a:pt x="17525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65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495425" y="4146554"/>
            <a:ext cx="1752600" cy="457200"/>
          </a:xfrm>
          <a:custGeom>
            <a:avLst/>
            <a:gdLst/>
            <a:ahLst/>
            <a:cxnLst/>
            <a:rect l="l" t="t" r="r" b="b"/>
            <a:pathLst>
              <a:path w="1752600" h="457200">
                <a:moveTo>
                  <a:pt x="0" y="457199"/>
                </a:moveTo>
                <a:lnTo>
                  <a:pt x="1752599" y="457199"/>
                </a:lnTo>
                <a:lnTo>
                  <a:pt x="17525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2030731" y="4231089"/>
            <a:ext cx="68135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solidFill>
                  <a:srgbClr val="FF0000"/>
                </a:solidFill>
                <a:latin typeface="Tahoma"/>
                <a:cs typeface="Tahoma"/>
              </a:rPr>
              <a:t>gets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18546" y="5026617"/>
            <a:ext cx="124650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469265" algn="l"/>
              </a:tabLst>
            </a:pPr>
            <a:r>
              <a:rPr sz="2400" b="1" spc="-25" dirty="0">
                <a:latin typeface="Tahoma"/>
                <a:cs typeface="Tahoma"/>
              </a:rPr>
              <a:t>3</a:t>
            </a:r>
            <a:r>
              <a:rPr sz="2400" b="1" spc="-10" dirty="0">
                <a:latin typeface="Tahoma"/>
                <a:cs typeface="Tahoma"/>
              </a:rPr>
              <a:t>.</a:t>
            </a:r>
            <a:r>
              <a:rPr sz="2400" b="1" dirty="0">
                <a:latin typeface="Times New Roman"/>
                <a:cs typeface="Times New Roman"/>
              </a:rPr>
              <a:t>	</a:t>
            </a:r>
            <a:r>
              <a:rPr sz="2400" b="1" spc="-30" dirty="0">
                <a:latin typeface="Tahoma"/>
                <a:cs typeface="Tahoma"/>
              </a:rPr>
              <a:t>M</a:t>
            </a:r>
            <a:r>
              <a:rPr sz="2400" b="1" spc="-10" dirty="0">
                <a:latin typeface="Tahoma"/>
                <a:cs typeface="Tahoma"/>
              </a:rPr>
              <a:t>a</a:t>
            </a:r>
            <a:r>
              <a:rPr sz="2400" b="1" spc="-15" dirty="0">
                <a:latin typeface="Tahoma"/>
                <a:cs typeface="Tahoma"/>
              </a:rPr>
              <a:t>ry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486025" y="4832354"/>
            <a:ext cx="2057400" cy="5118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750">
              <a:lnSpc>
                <a:spcPts val="2810"/>
              </a:lnSpc>
            </a:pP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021076" y="5026617"/>
            <a:ext cx="300736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latin typeface="Tahoma"/>
                <a:cs typeface="Tahoma"/>
              </a:rPr>
              <a:t>(g</a:t>
            </a:r>
            <a:r>
              <a:rPr sz="2400" b="1" dirty="0">
                <a:latin typeface="Tahoma"/>
                <a:cs typeface="Tahoma"/>
              </a:rPr>
              <a:t>e</a:t>
            </a:r>
            <a:r>
              <a:rPr sz="2400" b="1" spc="-15" dirty="0">
                <a:latin typeface="Tahoma"/>
                <a:cs typeface="Tahoma"/>
              </a:rPr>
              <a:t>t)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a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too</a:t>
            </a:r>
            <a:r>
              <a:rPr sz="2400" b="1" spc="-25" dirty="0">
                <a:latin typeface="Tahoma"/>
                <a:cs typeface="Tahoma"/>
              </a:rPr>
              <a:t>t</a:t>
            </a:r>
            <a:r>
              <a:rPr sz="2400" b="1" spc="-5" dirty="0">
                <a:latin typeface="Tahoma"/>
                <a:cs typeface="Tahoma"/>
              </a:rPr>
              <a:t>hach</a:t>
            </a:r>
            <a:r>
              <a:rPr sz="2400" b="1" dirty="0">
                <a:latin typeface="Tahoma"/>
                <a:cs typeface="Tahoma"/>
              </a:rPr>
              <a:t>e</a:t>
            </a:r>
            <a:r>
              <a:rPr sz="2400" b="1" spc="1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ahoma"/>
                <a:cs typeface="Tahoma"/>
              </a:rPr>
              <a:t>if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062030" y="5758114"/>
            <a:ext cx="55880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15" dirty="0">
                <a:latin typeface="Tahoma"/>
                <a:cs typeface="Tahoma"/>
              </a:rPr>
              <a:t>she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2181225" y="5518154"/>
            <a:ext cx="1981200" cy="5575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620">
              <a:lnSpc>
                <a:spcPts val="2810"/>
              </a:lnSpc>
            </a:pP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r>
              <a:rPr sz="2400" b="1" spc="-30" dirty="0">
                <a:latin typeface="Tahoma"/>
                <a:cs typeface="Tahoma"/>
              </a:rPr>
              <a:t>_</a:t>
            </a:r>
            <a:r>
              <a:rPr sz="2400" b="1" spc="-20" dirty="0">
                <a:latin typeface="Tahoma"/>
                <a:cs typeface="Tahoma"/>
              </a:rPr>
              <a:t>_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975666" y="5758114"/>
            <a:ext cx="357822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20" dirty="0">
                <a:latin typeface="Tahoma"/>
                <a:cs typeface="Tahoma"/>
              </a:rPr>
              <a:t>(eat</a:t>
            </a:r>
            <a:r>
              <a:rPr sz="2400" b="1" spc="-15" dirty="0">
                <a:latin typeface="Tahoma"/>
                <a:cs typeface="Tahoma"/>
              </a:rPr>
              <a:t>)</a:t>
            </a:r>
            <a:r>
              <a:rPr sz="2400" b="1" spc="10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ahoma"/>
                <a:cs typeface="Tahoma"/>
              </a:rPr>
              <a:t>t</a:t>
            </a:r>
            <a:r>
              <a:rPr sz="2400" b="1" spc="-25" dirty="0">
                <a:latin typeface="Tahoma"/>
                <a:cs typeface="Tahoma"/>
              </a:rPr>
              <a:t>o</a:t>
            </a:r>
            <a:r>
              <a:rPr sz="2400" b="1" dirty="0">
                <a:latin typeface="Tahoma"/>
                <a:cs typeface="Tahoma"/>
              </a:rPr>
              <a:t>o</a:t>
            </a:r>
            <a:r>
              <a:rPr sz="2400" b="1" spc="110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ahoma"/>
                <a:cs typeface="Tahoma"/>
              </a:rPr>
              <a:t>many</a:t>
            </a:r>
            <a:r>
              <a:rPr sz="2400" b="1" spc="100" dirty="0">
                <a:latin typeface="Times New Roman"/>
                <a:cs typeface="Times New Roman"/>
              </a:rPr>
              <a:t> </a:t>
            </a:r>
            <a:r>
              <a:rPr sz="2400" b="1" spc="-15" dirty="0">
                <a:latin typeface="Tahoma"/>
                <a:cs typeface="Tahoma"/>
              </a:rPr>
              <a:t>sweets.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486025" y="4832354"/>
            <a:ext cx="2057400" cy="457200"/>
          </a:xfrm>
          <a:prstGeom prst="rect">
            <a:avLst/>
          </a:prstGeom>
          <a:solidFill>
            <a:srgbClr val="65FFFF"/>
          </a:solidFill>
          <a:ln w="1270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54659">
              <a:lnSpc>
                <a:spcPct val="100000"/>
              </a:lnSpc>
            </a:pP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w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i</a:t>
            </a:r>
            <a:r>
              <a:rPr sz="2400" b="1" dirty="0">
                <a:solidFill>
                  <a:srgbClr val="FF0000"/>
                </a:solidFill>
                <a:latin typeface="Tahoma"/>
                <a:cs typeface="Tahoma"/>
              </a:rPr>
              <a:t>ll</a:t>
            </a:r>
            <a:r>
              <a:rPr sz="2400" b="1" spc="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ahoma"/>
                <a:cs typeface="Tahoma"/>
              </a:rPr>
              <a:t>get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181225" y="5518154"/>
            <a:ext cx="1981200" cy="457200"/>
          </a:xfrm>
          <a:prstGeom prst="rect">
            <a:avLst/>
          </a:prstGeom>
          <a:solidFill>
            <a:srgbClr val="65FFFF"/>
          </a:solidFill>
          <a:ln w="1270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270" algn="ctr">
              <a:lnSpc>
                <a:spcPct val="100000"/>
              </a:lnSpc>
            </a:pP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e</a:t>
            </a:r>
            <a:r>
              <a:rPr sz="2400" b="1" spc="-10" dirty="0">
                <a:solidFill>
                  <a:srgbClr val="FF0000"/>
                </a:solidFill>
                <a:latin typeface="Tahoma"/>
                <a:cs typeface="Tahoma"/>
              </a:rPr>
              <a:t>a</a:t>
            </a:r>
            <a:r>
              <a:rPr sz="2400" b="1" spc="-15" dirty="0">
                <a:solidFill>
                  <a:srgbClr val="FF0000"/>
                </a:solidFill>
                <a:latin typeface="Tahoma"/>
                <a:cs typeface="Tahoma"/>
              </a:rPr>
              <a:t>ts</a:t>
            </a:r>
            <a:endParaRPr sz="2400">
              <a:latin typeface="Tahoma"/>
              <a:cs typeface="Tahoma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5556894" y="2212793"/>
            <a:ext cx="387350" cy="0"/>
          </a:xfrm>
          <a:custGeom>
            <a:avLst/>
            <a:gdLst/>
            <a:ahLst/>
            <a:cxnLst/>
            <a:rect l="l" t="t" r="r" b="b"/>
            <a:pathLst>
              <a:path w="387350">
                <a:moveTo>
                  <a:pt x="0" y="0"/>
                </a:moveTo>
                <a:lnTo>
                  <a:pt x="386924" y="0"/>
                </a:lnTo>
              </a:path>
            </a:pathLst>
          </a:custGeom>
          <a:ln w="298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929143" y="2944731"/>
            <a:ext cx="389255" cy="0"/>
          </a:xfrm>
          <a:custGeom>
            <a:avLst/>
            <a:gdLst/>
            <a:ahLst/>
            <a:cxnLst/>
            <a:rect l="l" t="t" r="r" b="b"/>
            <a:pathLst>
              <a:path w="389255">
                <a:moveTo>
                  <a:pt x="0" y="0"/>
                </a:moveTo>
                <a:lnTo>
                  <a:pt x="388703" y="0"/>
                </a:lnTo>
              </a:path>
            </a:pathLst>
          </a:custGeom>
          <a:ln w="299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129571" y="4621357"/>
            <a:ext cx="581025" cy="0"/>
          </a:xfrm>
          <a:custGeom>
            <a:avLst/>
            <a:gdLst/>
            <a:ahLst/>
            <a:cxnLst/>
            <a:rect l="l" t="t" r="r" b="b"/>
            <a:pathLst>
              <a:path w="581025">
                <a:moveTo>
                  <a:pt x="0" y="0"/>
                </a:moveTo>
                <a:lnTo>
                  <a:pt x="580901" y="0"/>
                </a:lnTo>
              </a:path>
            </a:pathLst>
          </a:custGeom>
          <a:ln w="298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937005" y="5328232"/>
            <a:ext cx="581660" cy="0"/>
          </a:xfrm>
          <a:custGeom>
            <a:avLst/>
            <a:gdLst/>
            <a:ahLst/>
            <a:cxnLst/>
            <a:rect l="l" t="t" r="r" b="b"/>
            <a:pathLst>
              <a:path w="581660">
                <a:moveTo>
                  <a:pt x="0" y="0"/>
                </a:moveTo>
                <a:lnTo>
                  <a:pt x="581254" y="0"/>
                </a:lnTo>
              </a:path>
            </a:pathLst>
          </a:custGeom>
          <a:ln w="298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4453827" y="5328232"/>
            <a:ext cx="581660" cy="0"/>
          </a:xfrm>
          <a:custGeom>
            <a:avLst/>
            <a:gdLst/>
            <a:ahLst/>
            <a:cxnLst/>
            <a:rect l="l" t="t" r="r" b="b"/>
            <a:pathLst>
              <a:path w="581660">
                <a:moveTo>
                  <a:pt x="0" y="0"/>
                </a:moveTo>
                <a:lnTo>
                  <a:pt x="581168" y="0"/>
                </a:lnTo>
              </a:path>
            </a:pathLst>
          </a:custGeom>
          <a:ln w="298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608147" y="6059729"/>
            <a:ext cx="581660" cy="0"/>
          </a:xfrm>
          <a:custGeom>
            <a:avLst/>
            <a:gdLst/>
            <a:ahLst/>
            <a:cxnLst/>
            <a:rect l="l" t="t" r="r" b="b"/>
            <a:pathLst>
              <a:path w="581660">
                <a:moveTo>
                  <a:pt x="0" y="0"/>
                </a:moveTo>
                <a:lnTo>
                  <a:pt x="581237" y="0"/>
                </a:lnTo>
              </a:path>
            </a:pathLst>
          </a:custGeom>
          <a:ln w="298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4124952" y="6059729"/>
            <a:ext cx="774065" cy="0"/>
          </a:xfrm>
          <a:custGeom>
            <a:avLst/>
            <a:gdLst/>
            <a:ahLst/>
            <a:cxnLst/>
            <a:rect l="l" t="t" r="r" b="b"/>
            <a:pathLst>
              <a:path w="774064">
                <a:moveTo>
                  <a:pt x="0" y="0"/>
                </a:moveTo>
                <a:lnTo>
                  <a:pt x="774021" y="0"/>
                </a:lnTo>
              </a:path>
            </a:pathLst>
          </a:custGeom>
          <a:ln w="298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828</Words>
  <Application>Microsoft Office PowerPoint</Application>
  <PresentationFormat>On-screen Show (4:3)</PresentationFormat>
  <Paragraphs>189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Zero Conditionals</vt:lpstr>
      <vt:lpstr>Zero Conditionals</vt:lpstr>
      <vt:lpstr>First Conditionals</vt:lpstr>
      <vt:lpstr>First Conditionals</vt:lpstr>
      <vt:lpstr>Exercise One. First Conditionals</vt:lpstr>
      <vt:lpstr>Second Conditionals</vt:lpstr>
      <vt:lpstr>Second Conditionals</vt:lpstr>
      <vt:lpstr>Third Conditionals</vt:lpstr>
      <vt:lpstr>Third Conditionals</vt:lpstr>
      <vt:lpstr>Exercise Two</vt:lpstr>
      <vt:lpstr>Conditional Sentences</vt:lpstr>
      <vt:lpstr>Conditional Sentences</vt:lpstr>
      <vt:lpstr>Conditional Sentences</vt:lpstr>
      <vt:lpstr>Conditional Sentences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Hammad</cp:lastModifiedBy>
  <cp:revision>2</cp:revision>
  <dcterms:created xsi:type="dcterms:W3CDTF">2020-03-26T19:08:23Z</dcterms:created>
  <dcterms:modified xsi:type="dcterms:W3CDTF">2020-03-26T18:13:15Z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2020-03-26T00:00:00Z</vt:filetime>
  </property>
  <property fmtid="{D5CDD505-2E9C-101B-9397-08002B2CF9AE}" pid="3" name="LastSaved">
    <vt:filetime>2020-03-26T00:00:00Z</vt:filetime>
  </property>
</Properties>
</file>